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61" r:id="rId4"/>
    <p:sldId id="279" r:id="rId5"/>
    <p:sldId id="275" r:id="rId6"/>
    <p:sldId id="280" r:id="rId7"/>
    <p:sldId id="266" r:id="rId8"/>
    <p:sldId id="272" r:id="rId9"/>
    <p:sldId id="274" r:id="rId10"/>
    <p:sldId id="28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205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646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0591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67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637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5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480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325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681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633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320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4A0AA-EDA0-4E98-A740-332D4FFC687A}" type="datetimeFigureOut">
              <a:rPr lang="ru-RU" smtClean="0"/>
              <a:pPr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EE06-8B69-4C07-92B2-E063D5AB78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57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6" r="40427"/>
          <a:stretch/>
        </p:blipFill>
        <p:spPr>
          <a:xfrm>
            <a:off x="0" y="827959"/>
            <a:ext cx="4091709" cy="593898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09891" y="4387273"/>
            <a:ext cx="3260436" cy="1025235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Ева Реклинг, 4«Б» класс               Руководитель</a:t>
            </a:r>
            <a:r>
              <a:rPr lang="ru-RU" sz="2000" dirty="0"/>
              <a:t>:</a:t>
            </a:r>
          </a:p>
          <a:p>
            <a:r>
              <a:rPr lang="ru-RU" sz="2000" dirty="0"/>
              <a:t>Реклинг К.В., родитель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05526" y="120073"/>
            <a:ext cx="928254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 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«Гимназия»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08945" y="2130562"/>
            <a:ext cx="8469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Приготовление губной помады</a:t>
            </a:r>
            <a:endParaRPr lang="ru-RU" sz="2800" dirty="0"/>
          </a:p>
          <a:p>
            <a:r>
              <a:rPr lang="ru-RU" sz="2800" dirty="0"/>
              <a:t>Исследовательский проект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52291" y="6114473"/>
            <a:ext cx="2558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Костомукша, 2021г.</a:t>
            </a:r>
          </a:p>
        </p:txBody>
      </p:sp>
    </p:spTree>
    <p:extLst>
      <p:ext uri="{BB962C8B-B14F-4D97-AF65-F5344CB8AC3E}">
        <p14:creationId xmlns:p14="http://schemas.microsoft.com/office/powerpoint/2010/main" xmlns="" val="395550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146" y="406402"/>
            <a:ext cx="11788186" cy="38146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1" u="sng" dirty="0">
                <a:solidFill>
                  <a:schemeClr val="accent1">
                    <a:lumMod val="50000"/>
                  </a:schemeClr>
                </a:solidFill>
              </a:rPr>
              <a:t>Список источников:</a:t>
            </a:r>
            <a:endParaRPr lang="ru-RU" sz="1800" i="1" u="sng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https://www.livemaster.ru/topic/2451659-istoriya-gubnoj-pomady-ot-drevnego-mira-do-nashih-dnej</a:t>
            </a:r>
          </a:p>
          <a:p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 © https://www.livemaster.ru/topic/2451659-istoriya-gubnoj-pomady-ot-drevnego-mira-do-nashih-dnejСредние века. Новые рецепты и запреты</a:t>
            </a:r>
          </a:p>
          <a:p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© https://www.livemaster.ru/topic/2451659-istoriya-gubnoj-pomady-ot-drevnego-mira-do-nashih-dnejНовое время. Новая упаковка</a:t>
            </a:r>
          </a:p>
          <a:p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"http://www.orangerey.ru/gubnaya-pomada-svoimi-rukami/"orangereyHYPERLINK</a:t>
            </a:r>
          </a:p>
          <a:p>
            <a:r>
              <a:rPr lang="en-US" sz="1800" i="1">
                <a:solidFill>
                  <a:schemeClr val="accent1">
                    <a:lumMod val="50000"/>
                  </a:schemeClr>
                </a:solidFill>
              </a:rPr>
              <a:t>pomadu.htm/"BeautyHYPERLINK "http://www.beauty-practical.ru/kak-sdelat-gubnuyu-pomadu.htm/"-HYPERLINK</a:t>
            </a:r>
            <a:endParaRPr lang="ru-RU" sz="1800" i="1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101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6781" y="496732"/>
            <a:ext cx="964969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i="1" u="sng" dirty="0" smtClean="0"/>
          </a:p>
          <a:p>
            <a:r>
              <a:rPr lang="ru-RU" i="1" u="sng" dirty="0"/>
              <a:t>Гипотеза: </a:t>
            </a:r>
            <a:r>
              <a:rPr lang="ru-RU" i="1" dirty="0"/>
              <a:t> предположим, что губную помаду можно сделать в домашних условиях.</a:t>
            </a:r>
          </a:p>
          <a:p>
            <a:endParaRPr lang="ru-RU" i="1" u="sng" dirty="0" smtClean="0"/>
          </a:p>
          <a:p>
            <a:endParaRPr lang="ru-RU" i="1" u="sng" dirty="0"/>
          </a:p>
          <a:p>
            <a:r>
              <a:rPr lang="ru-RU" i="1" u="sng" dirty="0"/>
              <a:t>Цель проекта: </a:t>
            </a:r>
            <a:r>
              <a:rPr lang="ru-RU" i="1" dirty="0"/>
              <a:t>опытным путём создать губную помаду.</a:t>
            </a:r>
          </a:p>
          <a:p>
            <a:endParaRPr lang="ru-RU" i="1" u="sng" dirty="0" smtClean="0"/>
          </a:p>
          <a:p>
            <a:endParaRPr lang="ru-RU" i="1" u="sng" dirty="0"/>
          </a:p>
          <a:p>
            <a:r>
              <a:rPr lang="ru-RU" i="1" u="sng" dirty="0" smtClean="0"/>
              <a:t>Объект </a:t>
            </a:r>
            <a:r>
              <a:rPr lang="ru-RU" i="1" u="sng" dirty="0"/>
              <a:t>исследования:</a:t>
            </a:r>
            <a:r>
              <a:rPr lang="ru-RU" i="1" dirty="0"/>
              <a:t> губная </a:t>
            </a:r>
            <a:r>
              <a:rPr lang="ru-RU" i="1" dirty="0" smtClean="0"/>
              <a:t>помада</a:t>
            </a:r>
            <a:r>
              <a:rPr lang="en-US" i="1" dirty="0" smtClean="0"/>
              <a:t> - </a:t>
            </a:r>
            <a:r>
              <a:rPr lang="ru-RU" i="1" dirty="0" smtClean="0"/>
              <a:t>косметический </a:t>
            </a:r>
            <a:r>
              <a:rPr lang="ru-RU" i="1" dirty="0"/>
              <a:t>продукт для окраски и увлажнения </a:t>
            </a:r>
            <a:r>
              <a:rPr lang="ru-RU" i="1" dirty="0" smtClean="0"/>
              <a:t>губ.</a:t>
            </a:r>
            <a:endParaRPr lang="ru-RU" i="1" dirty="0"/>
          </a:p>
          <a:p>
            <a:endParaRPr lang="en-US" u="sng" dirty="0" smtClean="0"/>
          </a:p>
          <a:p>
            <a:endParaRPr lang="en-US" u="sng" dirty="0" smtClean="0"/>
          </a:p>
          <a:p>
            <a:r>
              <a:rPr lang="ru-RU" i="1" u="sng" dirty="0" smtClean="0"/>
              <a:t>Предмет </a:t>
            </a:r>
            <a:r>
              <a:rPr lang="ru-RU" i="1" u="sng" dirty="0"/>
              <a:t>исследования</a:t>
            </a:r>
            <a:r>
              <a:rPr lang="ru-RU" i="1" dirty="0"/>
              <a:t>: технология изготовления губной помады.</a:t>
            </a:r>
          </a:p>
          <a:p>
            <a:endParaRPr lang="en-US" u="sng" dirty="0" smtClean="0"/>
          </a:p>
          <a:p>
            <a:r>
              <a:rPr lang="ru-RU" u="sng" dirty="0" smtClean="0"/>
              <a:t>Методы</a:t>
            </a:r>
            <a:r>
              <a:rPr lang="ru-RU" u="sng" dirty="0"/>
              <a:t>:</a:t>
            </a:r>
            <a:endParaRPr lang="ru-RU" dirty="0"/>
          </a:p>
          <a:p>
            <a:r>
              <a:rPr lang="ru-RU" dirty="0"/>
              <a:t>-практическая работа, опыт </a:t>
            </a:r>
          </a:p>
          <a:p>
            <a:r>
              <a:rPr lang="ru-RU" dirty="0"/>
              <a:t>-анализ и обобщение информации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27310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036" y="279544"/>
            <a:ext cx="11058235" cy="791874"/>
          </a:xfrm>
        </p:spPr>
        <p:txBody>
          <a:bodyPr>
            <a:normAutofit/>
          </a:bodyPr>
          <a:lstStyle/>
          <a:p>
            <a:r>
              <a:rPr lang="ru-RU" sz="2400" b="1" i="1" u="sng" dirty="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стория </a:t>
            </a:r>
            <a:r>
              <a:rPr lang="ru-RU" sz="2400" b="1" i="1" u="sng" dirty="0">
                <a:solidFill>
                  <a:schemeClr val="accent5">
                    <a:lumMod val="50000"/>
                  </a:schemeClr>
                </a:solidFill>
              </a:rPr>
              <a:t>возникновения губной </a:t>
            </a: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помады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7725" y="1143467"/>
            <a:ext cx="2229494" cy="125043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7725" y="2925256"/>
            <a:ext cx="2229493" cy="111890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233475" y="2393904"/>
            <a:ext cx="1557993" cy="4818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Насекомое кошенили 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344835" y="4090959"/>
            <a:ext cx="1220864" cy="688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Красные морские водоросли </a:t>
            </a:r>
            <a:endParaRPr lang="ru-RU" sz="1400" dirty="0"/>
          </a:p>
        </p:txBody>
      </p:sp>
      <p:sp>
        <p:nvSpPr>
          <p:cNvPr id="31" name="AutoShape 2" descr="C:\Users\KV.Rekling\Desktop\596166818_w200_h200_ohra-krasnaya-v.webp"/>
          <p:cNvSpPr>
            <a:spLocks noChangeAspect="1" noChangeArrowheads="1"/>
          </p:cNvSpPr>
          <p:nvPr/>
        </p:nvSpPr>
        <p:spPr bwMode="auto">
          <a:xfrm>
            <a:off x="-980845" y="-148692"/>
            <a:ext cx="1459310" cy="145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288" y="1143467"/>
            <a:ext cx="2917413" cy="12504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95204" y="1143467"/>
            <a:ext cx="2151145" cy="125043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06794" y="2925257"/>
            <a:ext cx="2139556" cy="1165702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6734157" y="2433527"/>
            <a:ext cx="1116752" cy="35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Пунцовый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жук</a:t>
            </a:r>
            <a:endParaRPr lang="ru-RU" sz="1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734157" y="4335070"/>
            <a:ext cx="1274447" cy="352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муравьиные яйца </a:t>
            </a:r>
            <a:endParaRPr lang="ru-RU" sz="1400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1242" y="2787257"/>
            <a:ext cx="2861156" cy="2168702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152164" y="2433527"/>
            <a:ext cx="1328790" cy="279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 Клеопатра </a:t>
            </a:r>
            <a:endParaRPr lang="ru-RU" sz="1600" b="1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571269" y="1186851"/>
            <a:ext cx="928002" cy="2770357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10038253" y="4750257"/>
            <a:ext cx="2157507" cy="1527437"/>
          </a:xfrm>
          <a:prstGeom prst="rect">
            <a:avLst/>
          </a:prstGeom>
        </p:spPr>
      </p:pic>
      <p:sp>
        <p:nvSpPr>
          <p:cNvPr id="43" name="Прямоугольник 42"/>
          <p:cNvSpPr/>
          <p:nvPr/>
        </p:nvSpPr>
        <p:spPr>
          <a:xfrm>
            <a:off x="8876185" y="1499654"/>
            <a:ext cx="1695084" cy="615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Первая помада в металлической упаковке</a:t>
            </a:r>
            <a:endParaRPr lang="ru-RU" sz="1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8240848" y="4435222"/>
            <a:ext cx="1993733" cy="465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Первая выдвигающаяся помада</a:t>
            </a:r>
            <a:endParaRPr lang="ru-RU" sz="1400" dirty="0"/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897726" y="4955959"/>
            <a:ext cx="2196522" cy="1193647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4023587" y="6165514"/>
            <a:ext cx="1660819" cy="330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Гематит</a:t>
            </a:r>
            <a:endParaRPr lang="ru-RU" sz="1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771860" y="5132433"/>
            <a:ext cx="2339919" cy="550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i="1" dirty="0">
                <a:solidFill>
                  <a:schemeClr val="tx1"/>
                </a:solidFill>
              </a:rPr>
              <a:t>Помаду египтянки так любили, что даже брали с собой в "загробный мир". </a:t>
            </a:r>
          </a:p>
        </p:txBody>
      </p:sp>
    </p:spTree>
    <p:extLst>
      <p:ext uri="{BB962C8B-B14F-4D97-AF65-F5344CB8AC3E}">
        <p14:creationId xmlns:p14="http://schemas.microsoft.com/office/powerpoint/2010/main" xmlns="" val="149861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593436" y="431944"/>
            <a:ext cx="11058235" cy="791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u="sng" dirty="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иды и состав губной помады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349" y="1557162"/>
            <a:ext cx="44476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зависимости от состава, помады делятся на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</a:p>
          <a:p>
            <a:endParaRPr lang="ru-RU" sz="2000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Увлажняющие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Питательные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Стойкие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Г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игиенические 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Б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лески 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для 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губ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26909" y="620360"/>
            <a:ext cx="3912491" cy="9368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u="sng" dirty="0" smtClean="0">
                <a:solidFill>
                  <a:schemeClr val="accent5">
                    <a:lumMod val="50000"/>
                  </a:schemeClr>
                </a:solidFill>
              </a:rPr>
              <a:t>Состав губной помады</a:t>
            </a:r>
            <a:endParaRPr lang="ru-RU" sz="2000" u="sng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2376" y="1688258"/>
            <a:ext cx="7310687" cy="24314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8908" y="4750227"/>
            <a:ext cx="1059152" cy="141220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51408" y="6011817"/>
            <a:ext cx="2190096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Помада карандаш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712896" y="6011817"/>
            <a:ext cx="2190096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Помада классическая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3436" y="6011817"/>
            <a:ext cx="2190096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Помада лак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72904" y="6011817"/>
            <a:ext cx="2190096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Жидкая помада в тюбике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96348" y="6011817"/>
            <a:ext cx="2190096" cy="563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Помада в баночке</a:t>
            </a:r>
            <a:endParaRPr lang="ru-RU" sz="14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0898" y="4928221"/>
            <a:ext cx="714375" cy="952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2612" y="4750227"/>
            <a:ext cx="1648739" cy="123496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9829" y="4928221"/>
            <a:ext cx="1863134" cy="10937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39400" y="4874729"/>
            <a:ext cx="1137088" cy="113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918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700934"/>
            <a:ext cx="3447474" cy="5046230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пчелиный воск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эфирное масло чайного 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дерева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какао-масло 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жидкий </a:t>
            </a:r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витамин 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Е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натуральный краситель</a:t>
            </a:r>
          </a:p>
          <a:p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касторовое масло</a:t>
            </a:r>
          </a:p>
          <a:p>
            <a:r>
              <a:rPr lang="ru-RU" sz="2000" i="1" dirty="0">
                <a:solidFill>
                  <a:schemeClr val="accent5">
                    <a:lumMod val="50000"/>
                  </a:schemeClr>
                </a:solidFill>
              </a:rPr>
              <a:t>ф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орма для помады</a:t>
            </a: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55071" y="488806"/>
            <a:ext cx="11058235" cy="791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Состав для моей губной помады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l="1096" t="423" r="-1096" b="50919"/>
          <a:stretch/>
        </p:blipFill>
        <p:spPr>
          <a:xfrm>
            <a:off x="4904509" y="1548534"/>
            <a:ext cx="6640946" cy="44419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1096" t="423" r="-1096" b="50919"/>
          <a:stretch/>
        </p:blipFill>
        <p:spPr>
          <a:xfrm>
            <a:off x="5056909" y="1700934"/>
            <a:ext cx="6640946" cy="444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178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55071" y="129310"/>
            <a:ext cx="11058235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Этапы приготовления губной помады в домашних условиях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0738" y="2384474"/>
            <a:ext cx="2541734" cy="37022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6" y="2124364"/>
            <a:ext cx="3027892" cy="27154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15678" y="1280680"/>
            <a:ext cx="1791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П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челиный 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воск и какао-масло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3527" y="1043709"/>
            <a:ext cx="21613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Добавила краситель</a:t>
            </a:r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, масла, 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и витамин Е.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017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85008" y="544945"/>
            <a:ext cx="3082992" cy="5394037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2583872" y="248660"/>
            <a:ext cx="2413002" cy="791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Бальзам для губ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/>
          <a:srcRect b="49678"/>
          <a:stretch/>
        </p:blipFill>
        <p:spPr>
          <a:xfrm>
            <a:off x="870751" y="1040534"/>
            <a:ext cx="5831208" cy="32732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52509" y="6160655"/>
            <a:ext cx="2715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Мои помады</a:t>
            </a:r>
            <a:endParaRPr lang="ru-RU" sz="24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9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071" y="285614"/>
            <a:ext cx="11058235" cy="791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Заключение и вывод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79580" y="1077488"/>
            <a:ext cx="10515600" cy="5736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Цель исследования достигнута, гипотеза подтвердилась - губную помаду можно сделать в домашних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условиях.</a:t>
            </a: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Готовить губную помаду в домашних условиях очень увлекательно и не сложно. Важно сделать все аккуратно и быстро, так как остывшая смесь не заливается в тюбик для губной помады. Я потратила на приготовление помады – 1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час. </a:t>
            </a:r>
            <a:endParaRPr lang="ru-RU" sz="20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Применяя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эту же технологию, я попробовала приготовить помаду из остатков старой помады. </a:t>
            </a:r>
            <a:endParaRPr lang="en-US" sz="20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ходе работы я выполнила поставленные задачи: изучила историю появления и приготовления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помады; научилась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варить губную помаду в домашних условиях. </a:t>
            </a:r>
            <a:endParaRPr lang="ru-RU" sz="20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Выполняя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эту исследовательскую работу, я выяснила, что губная помада появилась очень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давно. Что помада используется не только для украшения, но и для сохранения кожи губ здоровой.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Я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узнала из чего и как варится губная помада, и то, что она именно ВАРИТСЯ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14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2820" y="1280679"/>
            <a:ext cx="7880929" cy="475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розрачная 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губная помада внутри которой таится волшебной красоты цветок, а цвет проявляется лишь после нанесения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. (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</a:rPr>
              <a:t>Китайский бренд </a:t>
            </a:r>
            <a:r>
              <a:rPr lang="ru-RU" sz="1600" i="1" dirty="0" err="1">
                <a:solidFill>
                  <a:schemeClr val="accent1">
                    <a:lumMod val="50000"/>
                  </a:schemeClr>
                </a:solidFill>
              </a:rPr>
              <a:t>Kailijumei</a:t>
            </a:r>
            <a:r>
              <a:rPr lang="ru-RU" sz="1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ru-RU" sz="1600" i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81091" y="2078182"/>
            <a:ext cx="4516582" cy="419343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5071" y="488806"/>
            <a:ext cx="11058235" cy="7918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P.S. </a:t>
            </a:r>
            <a:r>
              <a:rPr lang="ru-RU" sz="2400" b="1" i="1" u="sng" dirty="0" smtClean="0">
                <a:solidFill>
                  <a:schemeClr val="accent5">
                    <a:lumMod val="50000"/>
                  </a:schemeClr>
                </a:solidFill>
              </a:rPr>
              <a:t>Интересные факты о губной помаде</a:t>
            </a:r>
            <a:endParaRPr lang="ru-RU" sz="2400" b="1" i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070" y="1280679"/>
            <a:ext cx="3447749" cy="44273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6800" y="4794286"/>
            <a:ext cx="18934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Самая дорогая в мире помада «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KissKiss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» от </a:t>
            </a:r>
            <a:r>
              <a:rPr lang="ru-RU" i="1" dirty="0" err="1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Guerlain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cs typeface="Times New Roman" panose="02020603050405020304" pitchFamily="18" charset="0"/>
              </a:rPr>
              <a:t> стоит 62000 долларов.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813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448</Words>
  <Application>Microsoft Office PowerPoint</Application>
  <PresentationFormat>Произвольный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История возникновения губной помады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Severstal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Реклинг Константин Владимирович</dc:creator>
  <cp:lastModifiedBy>nec.stepanov</cp:lastModifiedBy>
  <cp:revision>121</cp:revision>
  <dcterms:created xsi:type="dcterms:W3CDTF">2019-09-02T13:30:28Z</dcterms:created>
  <dcterms:modified xsi:type="dcterms:W3CDTF">2021-01-22T12:51:34Z</dcterms:modified>
</cp:coreProperties>
</file>