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notesMasterIdLst>
    <p:notesMasterId r:id="rId9"/>
  </p:notesMasterIdLst>
  <p:sldIdLst>
    <p:sldId id="257" r:id="rId2"/>
    <p:sldId id="283" r:id="rId3"/>
    <p:sldId id="289" r:id="rId4"/>
    <p:sldId id="273" r:id="rId5"/>
    <p:sldId id="285" r:id="rId6"/>
    <p:sldId id="290" r:id="rId7"/>
    <p:sldId id="288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364" autoAdjust="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Юлия Анищук" userId="6c1e65323674bae2" providerId="LiveId" clId="{913C5AFD-7A24-4B89-9B9E-76C4883D4D5A}"/>
    <pc:docChg chg="undo custSel addSld delSld modSld sldOrd">
      <pc:chgData name="Юлия Анищук" userId="6c1e65323674bae2" providerId="LiveId" clId="{913C5AFD-7A24-4B89-9B9E-76C4883D4D5A}" dt="2019-12-22T11:31:40.263" v="1472" actId="1076"/>
      <pc:docMkLst>
        <pc:docMk/>
      </pc:docMkLst>
      <pc:sldChg chg="modSp">
        <pc:chgData name="Юлия Анищук" userId="6c1e65323674bae2" providerId="LiveId" clId="{913C5AFD-7A24-4B89-9B9E-76C4883D4D5A}" dt="2019-12-21T18:11:16.362" v="1035" actId="1076"/>
        <pc:sldMkLst>
          <pc:docMk/>
          <pc:sldMk cId="0" sldId="257"/>
        </pc:sldMkLst>
        <pc:spChg chg="mod">
          <ac:chgData name="Юлия Анищук" userId="6c1e65323674bae2" providerId="LiveId" clId="{913C5AFD-7A24-4B89-9B9E-76C4883D4D5A}" dt="2019-12-21T18:11:16.362" v="1035" actId="1076"/>
          <ac:spMkLst>
            <pc:docMk/>
            <pc:sldMk cId="0" sldId="257"/>
            <ac:spMk id="8" creationId="{00000000-0000-0000-0000-000000000000}"/>
          </ac:spMkLst>
        </pc:spChg>
        <pc:spChg chg="mod">
          <ac:chgData name="Юлия Анищук" userId="6c1e65323674bae2" providerId="LiveId" clId="{913C5AFD-7A24-4B89-9B9E-76C4883D4D5A}" dt="2019-12-21T15:22:27.714" v="76" actId="6549"/>
          <ac:spMkLst>
            <pc:docMk/>
            <pc:sldMk cId="0" sldId="257"/>
            <ac:spMk id="89097" creationId="{00000000-0000-0000-0000-000000000000}"/>
          </ac:spMkLst>
        </pc:spChg>
      </pc:sldChg>
      <pc:sldChg chg="delSp del">
        <pc:chgData name="Юлия Анищук" userId="6c1e65323674bae2" providerId="LiveId" clId="{913C5AFD-7A24-4B89-9B9E-76C4883D4D5A}" dt="2019-12-21T15:30:12.851" v="143" actId="2696"/>
        <pc:sldMkLst>
          <pc:docMk/>
          <pc:sldMk cId="0" sldId="259"/>
        </pc:sldMkLst>
        <pc:picChg chg="del">
          <ac:chgData name="Юлия Анищук" userId="6c1e65323674bae2" providerId="LiveId" clId="{913C5AFD-7A24-4B89-9B9E-76C4883D4D5A}" dt="2019-12-21T15:22:41.113" v="77" actId="478"/>
          <ac:picMkLst>
            <pc:docMk/>
            <pc:sldMk cId="0" sldId="259"/>
            <ac:picMk id="2" creationId="{00000000-0000-0000-0000-000000000000}"/>
          </ac:picMkLst>
        </pc:picChg>
      </pc:sldChg>
      <pc:sldChg chg="modSp">
        <pc:chgData name="Юлия Анищук" userId="6c1e65323674bae2" providerId="LiveId" clId="{913C5AFD-7A24-4B89-9B9E-76C4883D4D5A}" dt="2019-12-21T18:14:28.562" v="1099" actId="113"/>
        <pc:sldMkLst>
          <pc:docMk/>
          <pc:sldMk cId="0" sldId="273"/>
        </pc:sldMkLst>
        <pc:spChg chg="mod">
          <ac:chgData name="Юлия Анищук" userId="6c1e65323674bae2" providerId="LiveId" clId="{913C5AFD-7A24-4B89-9B9E-76C4883D4D5A}" dt="2019-12-21T18:11:38.201" v="1036" actId="1076"/>
          <ac:spMkLst>
            <pc:docMk/>
            <pc:sldMk cId="0" sldId="273"/>
            <ac:spMk id="8" creationId="{00000000-0000-0000-0000-000000000000}"/>
          </ac:spMkLst>
        </pc:spChg>
        <pc:spChg chg="mod">
          <ac:chgData name="Юлия Анищук" userId="6c1e65323674bae2" providerId="LiveId" clId="{913C5AFD-7A24-4B89-9B9E-76C4883D4D5A}" dt="2019-12-21T18:14:28.562" v="1099" actId="113"/>
          <ac:spMkLst>
            <pc:docMk/>
            <pc:sldMk cId="0" sldId="273"/>
            <ac:spMk id="165890" creationId="{00000000-0000-0000-0000-000000000000}"/>
          </ac:spMkLst>
        </pc:spChg>
      </pc:sldChg>
      <pc:sldChg chg="delSp modSp">
        <pc:chgData name="Юлия Анищук" userId="6c1e65323674bae2" providerId="LiveId" clId="{913C5AFD-7A24-4B89-9B9E-76C4883D4D5A}" dt="2019-12-21T15:33:20.060" v="155" actId="20577"/>
        <pc:sldMkLst>
          <pc:docMk/>
          <pc:sldMk cId="0" sldId="283"/>
        </pc:sldMkLst>
        <pc:spChg chg="del mod">
          <ac:chgData name="Юлия Анищук" userId="6c1e65323674bae2" providerId="LiveId" clId="{913C5AFD-7A24-4B89-9B9E-76C4883D4D5A}" dt="2019-12-21T15:26:05.568" v="89" actId="478"/>
          <ac:spMkLst>
            <pc:docMk/>
            <pc:sldMk cId="0" sldId="283"/>
            <ac:spMk id="4" creationId="{00000000-0000-0000-0000-000000000000}"/>
          </ac:spMkLst>
        </pc:spChg>
        <pc:spChg chg="mod">
          <ac:chgData name="Юлия Анищук" userId="6c1e65323674bae2" providerId="LiveId" clId="{913C5AFD-7A24-4B89-9B9E-76C4883D4D5A}" dt="2019-12-21T15:33:20.060" v="155" actId="20577"/>
          <ac:spMkLst>
            <pc:docMk/>
            <pc:sldMk cId="0" sldId="283"/>
            <ac:spMk id="196610" creationId="{00000000-0000-0000-0000-000000000000}"/>
          </ac:spMkLst>
        </pc:spChg>
      </pc:sldChg>
      <pc:sldChg chg="modSp">
        <pc:chgData name="Юлия Анищук" userId="6c1e65323674bae2" providerId="LiveId" clId="{913C5AFD-7A24-4B89-9B9E-76C4883D4D5A}" dt="2019-12-21T18:14:44.163" v="1100" actId="255"/>
        <pc:sldMkLst>
          <pc:docMk/>
          <pc:sldMk cId="1085948020" sldId="285"/>
        </pc:sldMkLst>
        <pc:spChg chg="mod">
          <ac:chgData name="Юлия Анищук" userId="6c1e65323674bae2" providerId="LiveId" clId="{913C5AFD-7A24-4B89-9B9E-76C4883D4D5A}" dt="2019-12-21T18:14:44.163" v="1100" actId="255"/>
          <ac:spMkLst>
            <pc:docMk/>
            <pc:sldMk cId="1085948020" sldId="285"/>
            <ac:spMk id="3" creationId="{00000000-0000-0000-0000-000000000000}"/>
          </ac:spMkLst>
        </pc:spChg>
        <pc:spChg chg="mod">
          <ac:chgData name="Юлия Анищук" userId="6c1e65323674bae2" providerId="LiveId" clId="{913C5AFD-7A24-4B89-9B9E-76C4883D4D5A}" dt="2019-12-21T18:12:04.629" v="1040" actId="20577"/>
          <ac:spMkLst>
            <pc:docMk/>
            <pc:sldMk cId="1085948020" sldId="285"/>
            <ac:spMk id="8" creationId="{00000000-0000-0000-0000-000000000000}"/>
          </ac:spMkLst>
        </pc:spChg>
      </pc:sldChg>
      <pc:sldChg chg="addSp delSp modSp">
        <pc:chgData name="Юлия Анищук" userId="6c1e65323674bae2" providerId="LiveId" clId="{913C5AFD-7A24-4B89-9B9E-76C4883D4D5A}" dt="2019-12-21T18:28:55.343" v="1464" actId="20577"/>
        <pc:sldMkLst>
          <pc:docMk/>
          <pc:sldMk cId="3391466829" sldId="287"/>
        </pc:sldMkLst>
        <pc:spChg chg="mod">
          <ac:chgData name="Юлия Анищук" userId="6c1e65323674bae2" providerId="LiveId" clId="{913C5AFD-7A24-4B89-9B9E-76C4883D4D5A}" dt="2019-12-21T18:28:55.343" v="1464" actId="20577"/>
          <ac:spMkLst>
            <pc:docMk/>
            <pc:sldMk cId="3391466829" sldId="287"/>
            <ac:spMk id="8" creationId="{00000000-0000-0000-0000-000000000000}"/>
          </ac:spMkLst>
        </pc:spChg>
        <pc:picChg chg="add del mod">
          <ac:chgData name="Юлия Анищук" userId="6c1e65323674bae2" providerId="LiveId" clId="{913C5AFD-7A24-4B89-9B9E-76C4883D4D5A}" dt="2019-12-21T16:47:01.427" v="490"/>
          <ac:picMkLst>
            <pc:docMk/>
            <pc:sldMk cId="3391466829" sldId="287"/>
            <ac:picMk id="4" creationId="{18AD1126-BE47-4D7F-A31A-D11AFC82297C}"/>
          </ac:picMkLst>
        </pc:picChg>
      </pc:sldChg>
      <pc:sldChg chg="modSp">
        <pc:chgData name="Юлия Анищук" userId="6c1e65323674bae2" providerId="LiveId" clId="{913C5AFD-7A24-4B89-9B9E-76C4883D4D5A}" dt="2019-12-22T11:31:40.263" v="1472" actId="1076"/>
        <pc:sldMkLst>
          <pc:docMk/>
          <pc:sldMk cId="937409016" sldId="288"/>
        </pc:sldMkLst>
        <pc:spChg chg="mod">
          <ac:chgData name="Юлия Анищук" userId="6c1e65323674bae2" providerId="LiveId" clId="{913C5AFD-7A24-4B89-9B9E-76C4883D4D5A}" dt="2019-12-22T11:31:40.263" v="1472" actId="1076"/>
          <ac:spMkLst>
            <pc:docMk/>
            <pc:sldMk cId="937409016" sldId="288"/>
            <ac:spMk id="6" creationId="{00000000-0000-0000-0000-000000000000}"/>
          </ac:spMkLst>
        </pc:spChg>
      </pc:sldChg>
      <pc:sldChg chg="ord">
        <pc:chgData name="Юлия Анищук" userId="6c1e65323674bae2" providerId="LiveId" clId="{913C5AFD-7A24-4B89-9B9E-76C4883D4D5A}" dt="2019-12-21T15:32:15.362" v="149"/>
        <pc:sldMkLst>
          <pc:docMk/>
          <pc:sldMk cId="3273497930" sldId="289"/>
        </pc:sldMkLst>
      </pc:sldChg>
      <pc:sldChg chg="addSp delSp modSp add">
        <pc:chgData name="Юлия Анищук" userId="6c1e65323674bae2" providerId="LiveId" clId="{913C5AFD-7A24-4B89-9B9E-76C4883D4D5A}" dt="2019-12-21T18:34:54.918" v="1471" actId="6549"/>
        <pc:sldMkLst>
          <pc:docMk/>
          <pc:sldMk cId="2693122224" sldId="290"/>
        </pc:sldMkLst>
        <pc:spChg chg="mod">
          <ac:chgData name="Юлия Анищук" userId="6c1e65323674bae2" providerId="LiveId" clId="{913C5AFD-7A24-4B89-9B9E-76C4883D4D5A}" dt="2019-12-21T18:16:42.504" v="1123" actId="20577"/>
          <ac:spMkLst>
            <pc:docMk/>
            <pc:sldMk cId="2693122224" sldId="290"/>
            <ac:spMk id="2" creationId="{0D6AB4EA-0BEF-4C1E-B1F1-BA4045707ED3}"/>
          </ac:spMkLst>
        </pc:spChg>
        <pc:spChg chg="del">
          <ac:chgData name="Юлия Анищук" userId="6c1e65323674bae2" providerId="LiveId" clId="{913C5AFD-7A24-4B89-9B9E-76C4883D4D5A}" dt="2019-12-21T16:07:53.308" v="289"/>
          <ac:spMkLst>
            <pc:docMk/>
            <pc:sldMk cId="2693122224" sldId="290"/>
            <ac:spMk id="3" creationId="{E501876B-67DF-49D3-AE62-3BC59117404F}"/>
          </ac:spMkLst>
        </pc:spChg>
        <pc:spChg chg="add mod">
          <ac:chgData name="Юлия Анищук" userId="6c1e65323674bae2" providerId="LiveId" clId="{913C5AFD-7A24-4B89-9B9E-76C4883D4D5A}" dt="2019-12-21T18:34:54.918" v="1471" actId="6549"/>
          <ac:spMkLst>
            <pc:docMk/>
            <pc:sldMk cId="2693122224" sldId="290"/>
            <ac:spMk id="6" creationId="{414F0890-B049-47CD-8DDC-8B493ACCDAD5}"/>
          </ac:spMkLst>
        </pc:spChg>
        <pc:spChg chg="add del mod">
          <ac:chgData name="Юлия Анищук" userId="6c1e65323674bae2" providerId="LiveId" clId="{913C5AFD-7A24-4B89-9B9E-76C4883D4D5A}" dt="2019-12-21T16:36:30.948" v="431"/>
          <ac:spMkLst>
            <pc:docMk/>
            <pc:sldMk cId="2693122224" sldId="290"/>
            <ac:spMk id="8" creationId="{534FABAA-615E-415B-B4DB-C635607CBD90}"/>
          </ac:spMkLst>
        </pc:spChg>
        <pc:spChg chg="add del mod">
          <ac:chgData name="Юлия Анищук" userId="6c1e65323674bae2" providerId="LiveId" clId="{913C5AFD-7A24-4B89-9B9E-76C4883D4D5A}" dt="2019-12-21T16:39:16.836" v="438"/>
          <ac:spMkLst>
            <pc:docMk/>
            <pc:sldMk cId="2693122224" sldId="290"/>
            <ac:spMk id="12" creationId="{E0EA9F4E-0778-4302-B078-766523DA7C07}"/>
          </ac:spMkLst>
        </pc:spChg>
        <pc:spChg chg="add del mod">
          <ac:chgData name="Юлия Анищук" userId="6c1e65323674bae2" providerId="LiveId" clId="{913C5AFD-7A24-4B89-9B9E-76C4883D4D5A}" dt="2019-12-21T16:40:25.507" v="446"/>
          <ac:spMkLst>
            <pc:docMk/>
            <pc:sldMk cId="2693122224" sldId="290"/>
            <ac:spMk id="16" creationId="{07E87ACD-BA15-4293-88A9-3BF999B40A41}"/>
          </ac:spMkLst>
        </pc:spChg>
        <pc:spChg chg="add del mod">
          <ac:chgData name="Юлия Анищук" userId="6c1e65323674bae2" providerId="LiveId" clId="{913C5AFD-7A24-4B89-9B9E-76C4883D4D5A}" dt="2019-12-21T16:41:26.520" v="452"/>
          <ac:spMkLst>
            <pc:docMk/>
            <pc:sldMk cId="2693122224" sldId="290"/>
            <ac:spMk id="20" creationId="{BC7D988B-23E8-4820-B288-B2B022C34539}"/>
          </ac:spMkLst>
        </pc:spChg>
        <pc:picChg chg="add del mod">
          <ac:chgData name="Юлия Анищук" userId="6c1e65323674bae2" providerId="LiveId" clId="{913C5AFD-7A24-4B89-9B9E-76C4883D4D5A}" dt="2019-12-21T16:36:13.085" v="430" actId="478"/>
          <ac:picMkLst>
            <pc:docMk/>
            <pc:sldMk cId="2693122224" sldId="290"/>
            <ac:picMk id="5" creationId="{9ADFD935-123F-469D-9F13-5606AAF2DA93}"/>
          </ac:picMkLst>
        </pc:picChg>
        <pc:picChg chg="add del mod">
          <ac:chgData name="Юлия Анищук" userId="6c1e65323674bae2" providerId="LiveId" clId="{913C5AFD-7A24-4B89-9B9E-76C4883D4D5A}" dt="2019-12-21T16:36:56.670" v="437" actId="478"/>
          <ac:picMkLst>
            <pc:docMk/>
            <pc:sldMk cId="2693122224" sldId="290"/>
            <ac:picMk id="10" creationId="{E90DC037-036C-45F8-B61D-6734A0FF92C2}"/>
          </ac:picMkLst>
        </pc:picChg>
        <pc:picChg chg="add del mod">
          <ac:chgData name="Юлия Анищук" userId="6c1e65323674bae2" providerId="LiveId" clId="{913C5AFD-7A24-4B89-9B9E-76C4883D4D5A}" dt="2019-12-21T16:40:13.923" v="445" actId="478"/>
          <ac:picMkLst>
            <pc:docMk/>
            <pc:sldMk cId="2693122224" sldId="290"/>
            <ac:picMk id="14" creationId="{7CE9C23B-BF36-48AC-9A84-C078E4C972B1}"/>
          </ac:picMkLst>
        </pc:picChg>
        <pc:picChg chg="add del mod">
          <ac:chgData name="Юлия Анищук" userId="6c1e65323674bae2" providerId="LiveId" clId="{913C5AFD-7A24-4B89-9B9E-76C4883D4D5A}" dt="2019-12-21T16:41:14.075" v="451" actId="478"/>
          <ac:picMkLst>
            <pc:docMk/>
            <pc:sldMk cId="2693122224" sldId="290"/>
            <ac:picMk id="18" creationId="{34AF0B27-C5C9-44C7-92E2-B51379E5FB5B}"/>
          </ac:picMkLst>
        </pc:picChg>
        <pc:picChg chg="add mod">
          <ac:chgData name="Юлия Анищук" userId="6c1e65323674bae2" providerId="LiveId" clId="{913C5AFD-7A24-4B89-9B9E-76C4883D4D5A}" dt="2019-12-21T16:46:09.875" v="481" actId="14100"/>
          <ac:picMkLst>
            <pc:docMk/>
            <pc:sldMk cId="2693122224" sldId="290"/>
            <ac:picMk id="22" creationId="{BD5BA6E7-009C-4450-A4D3-6BB873ACBE6C}"/>
          </ac:picMkLst>
        </pc:picChg>
      </pc:sldChg>
    </pc:docChg>
  </pc:docChgLst>
  <pc:docChgLst>
    <pc:chgData name="Юлия Анищук" userId="6c1e65323674bae2" providerId="LiveId" clId="{77F409EB-63B6-449C-A10C-B56906B6676E}"/>
    <pc:docChg chg="addSld modSld sldOrd">
      <pc:chgData name="Юлия Анищук" userId="6c1e65323674bae2" providerId="LiveId" clId="{77F409EB-63B6-449C-A10C-B56906B6676E}" dt="2019-12-18T16:28:47.256" v="247" actId="14100"/>
      <pc:docMkLst>
        <pc:docMk/>
      </pc:docMkLst>
      <pc:sldChg chg="modSp modAnim">
        <pc:chgData name="Юлия Анищук" userId="6c1e65323674bae2" providerId="LiveId" clId="{77F409EB-63B6-449C-A10C-B56906B6676E}" dt="2019-12-17T14:40:43.740" v="137" actId="114"/>
        <pc:sldMkLst>
          <pc:docMk/>
          <pc:sldMk cId="0" sldId="259"/>
        </pc:sldMkLst>
        <pc:spChg chg="mod">
          <ac:chgData name="Юлия Анищук" userId="6c1e65323674bae2" providerId="LiveId" clId="{77F409EB-63B6-449C-A10C-B56906B6676E}" dt="2019-12-17T14:40:43.740" v="137" actId="114"/>
          <ac:spMkLst>
            <pc:docMk/>
            <pc:sldMk cId="0" sldId="259"/>
            <ac:spMk id="104450" creationId="{00000000-0000-0000-0000-000000000000}"/>
          </ac:spMkLst>
        </pc:spChg>
        <pc:spChg chg="mod">
          <ac:chgData name="Юлия Анищук" userId="6c1e65323674bae2" providerId="LiveId" clId="{77F409EB-63B6-449C-A10C-B56906B6676E}" dt="2019-12-17T14:32:15.832" v="74" actId="20577"/>
          <ac:spMkLst>
            <pc:docMk/>
            <pc:sldMk cId="0" sldId="259"/>
            <ac:spMk id="104451" creationId="{00000000-0000-0000-0000-000000000000}"/>
          </ac:spMkLst>
        </pc:spChg>
        <pc:picChg chg="mod">
          <ac:chgData name="Юлия Анищук" userId="6c1e65323674bae2" providerId="LiveId" clId="{77F409EB-63B6-449C-A10C-B56906B6676E}" dt="2019-12-17T14:32:04.490" v="72" actId="1076"/>
          <ac:picMkLst>
            <pc:docMk/>
            <pc:sldMk cId="0" sldId="259"/>
            <ac:picMk id="2" creationId="{00000000-0000-0000-0000-000000000000}"/>
          </ac:picMkLst>
        </pc:picChg>
      </pc:sldChg>
      <pc:sldChg chg="modSp">
        <pc:chgData name="Юлия Анищук" userId="6c1e65323674bae2" providerId="LiveId" clId="{77F409EB-63B6-449C-A10C-B56906B6676E}" dt="2019-12-17T14:40:31.256" v="136" actId="114"/>
        <pc:sldMkLst>
          <pc:docMk/>
          <pc:sldMk cId="0" sldId="283"/>
        </pc:sldMkLst>
        <pc:spChg chg="mod">
          <ac:chgData name="Юлия Анищук" userId="6c1e65323674bae2" providerId="LiveId" clId="{77F409EB-63B6-449C-A10C-B56906B6676E}" dt="2019-12-17T14:29:49.102" v="31" actId="20577"/>
          <ac:spMkLst>
            <pc:docMk/>
            <pc:sldMk cId="0" sldId="283"/>
            <ac:spMk id="4" creationId="{00000000-0000-0000-0000-000000000000}"/>
          </ac:spMkLst>
        </pc:spChg>
        <pc:spChg chg="mod">
          <ac:chgData name="Юлия Анищук" userId="6c1e65323674bae2" providerId="LiveId" clId="{77F409EB-63B6-449C-A10C-B56906B6676E}" dt="2019-12-17T14:40:31.256" v="136" actId="114"/>
          <ac:spMkLst>
            <pc:docMk/>
            <pc:sldMk cId="0" sldId="283"/>
            <ac:spMk id="196610" creationId="{00000000-0000-0000-0000-000000000000}"/>
          </ac:spMkLst>
        </pc:spChg>
      </pc:sldChg>
      <pc:sldChg chg="addSp delSp modSp add">
        <pc:chgData name="Юлия Анищук" userId="6c1e65323674bae2" providerId="LiveId" clId="{77F409EB-63B6-449C-A10C-B56906B6676E}" dt="2019-12-17T14:39:48.544" v="135" actId="108"/>
        <pc:sldMkLst>
          <pc:docMk/>
          <pc:sldMk cId="3273497930" sldId="289"/>
        </pc:sldMkLst>
        <pc:spChg chg="mod">
          <ac:chgData name="Юлия Анищук" userId="6c1e65323674bae2" providerId="LiveId" clId="{77F409EB-63B6-449C-A10C-B56906B6676E}" dt="2019-12-17T14:39:48.544" v="135" actId="108"/>
          <ac:spMkLst>
            <pc:docMk/>
            <pc:sldMk cId="3273497930" sldId="289"/>
            <ac:spMk id="2" creationId="{37A00580-426A-4DE3-B00E-45C7ACDAF321}"/>
          </ac:spMkLst>
        </pc:spChg>
        <pc:spChg chg="del">
          <ac:chgData name="Юлия Анищук" userId="6c1e65323674bae2" providerId="LiveId" clId="{77F409EB-63B6-449C-A10C-B56906B6676E}" dt="2019-12-17T14:37:09.959" v="97"/>
          <ac:spMkLst>
            <pc:docMk/>
            <pc:sldMk cId="3273497930" sldId="289"/>
            <ac:spMk id="3" creationId="{95ED9A05-F40F-4269-9E61-1051F0B5A840}"/>
          </ac:spMkLst>
        </pc:spChg>
        <pc:spChg chg="add mod">
          <ac:chgData name="Юлия Анищук" userId="6c1e65323674bae2" providerId="LiveId" clId="{77F409EB-63B6-449C-A10C-B56906B6676E}" dt="2019-12-17T14:39:35.308" v="134" actId="20577"/>
          <ac:spMkLst>
            <pc:docMk/>
            <pc:sldMk cId="3273497930" sldId="289"/>
            <ac:spMk id="5" creationId="{4D42B53F-D463-4478-B231-DCE88C618654}"/>
          </ac:spMkLst>
        </pc:spChg>
        <pc:graphicFrameChg chg="add mod">
          <ac:chgData name="Юлия Анищук" userId="6c1e65323674bae2" providerId="LiveId" clId="{77F409EB-63B6-449C-A10C-B56906B6676E}" dt="2019-12-17T14:37:53.026" v="121" actId="14100"/>
          <ac:graphicFrameMkLst>
            <pc:docMk/>
            <pc:sldMk cId="3273497930" sldId="289"/>
            <ac:graphicFrameMk id="4" creationId="{13ABFAEC-7D3A-4B8A-A193-038302534CC2}"/>
          </ac:graphicFrameMkLst>
        </pc:graphicFrameChg>
      </pc:sldChg>
      <pc:sldChg chg="modSp add ord">
        <pc:chgData name="Юлия Анищук" userId="6c1e65323674bae2" providerId="LiveId" clId="{77F409EB-63B6-449C-A10C-B56906B6676E}" dt="2019-12-18T16:28:47.256" v="247" actId="14100"/>
        <pc:sldMkLst>
          <pc:docMk/>
          <pc:sldMk cId="1193700011" sldId="290"/>
        </pc:sldMkLst>
        <pc:spChg chg="mod">
          <ac:chgData name="Юлия Анищук" userId="6c1e65323674bae2" providerId="LiveId" clId="{77F409EB-63B6-449C-A10C-B56906B6676E}" dt="2019-12-18T16:27:15.607" v="233" actId="1076"/>
          <ac:spMkLst>
            <pc:docMk/>
            <pc:sldMk cId="1193700011" sldId="290"/>
            <ac:spMk id="2" creationId="{6C6D5347-A1B1-4E85-BF39-4D31498CEF28}"/>
          </ac:spMkLst>
        </pc:spChg>
        <pc:spChg chg="mod">
          <ac:chgData name="Юлия Анищук" userId="6c1e65323674bae2" providerId="LiveId" clId="{77F409EB-63B6-449C-A10C-B56906B6676E}" dt="2019-12-18T16:28:47.256" v="247" actId="14100"/>
          <ac:spMkLst>
            <pc:docMk/>
            <pc:sldMk cId="1193700011" sldId="290"/>
            <ac:spMk id="3" creationId="{20CE868B-1DF0-4AED-87D8-B7FA3FB6CD78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Анкетирование</a:t>
            </a:r>
            <a:r>
              <a:rPr lang="ru-RU" baseline="0"/>
              <a:t> детей 4 класса</a:t>
            </a:r>
            <a:endParaRPr lang="ru-RU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Лист1!$C$4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Лист1!$B$5:$B$7</c:f>
              <c:strCache>
                <c:ptCount val="3"/>
                <c:pt idx="0">
                  <c:v>Любите ли вы напиток Кока-кола?</c:v>
                </c:pt>
                <c:pt idx="1">
                  <c:v>Наносит ли Кока-кола вред нашему здоровью?</c:v>
                </c:pt>
                <c:pt idx="2">
                  <c:v>Часто ли вы пьете Кока-колу?</c:v>
                </c:pt>
              </c:strCache>
            </c:strRef>
          </c:cat>
          <c:val>
            <c:numRef>
              <c:f>Лист1!$C$5:$C$7</c:f>
              <c:numCache>
                <c:formatCode>General</c:formatCode>
                <c:ptCount val="3"/>
                <c:pt idx="0">
                  <c:v>15</c:v>
                </c:pt>
                <c:pt idx="1">
                  <c:v>21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99-4A27-B804-FDB444A9ED18}"/>
            </c:ext>
          </c:extLst>
        </c:ser>
        <c:ser>
          <c:idx val="1"/>
          <c:order val="1"/>
          <c:tx>
            <c:strRef>
              <c:f>Лист1!$D$4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Лист1!$B$5:$B$7</c:f>
              <c:strCache>
                <c:ptCount val="3"/>
                <c:pt idx="0">
                  <c:v>Любите ли вы напиток Кока-кола?</c:v>
                </c:pt>
                <c:pt idx="1">
                  <c:v>Наносит ли Кока-кола вред нашему здоровью?</c:v>
                </c:pt>
                <c:pt idx="2">
                  <c:v>Часто ли вы пьете Кока-колу?</c:v>
                </c:pt>
              </c:strCache>
            </c:strRef>
          </c:cat>
          <c:val>
            <c:numRef>
              <c:f>Лист1!$D$5:$D$7</c:f>
              <c:numCache>
                <c:formatCode>General</c:formatCode>
                <c:ptCount val="3"/>
                <c:pt idx="0">
                  <c:v>8</c:v>
                </c:pt>
                <c:pt idx="1">
                  <c:v>2</c:v>
                </c:pt>
                <c:pt idx="2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199-4A27-B804-FDB444A9ED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4495552"/>
        <c:axId val="144497120"/>
      </c:barChart>
      <c:catAx>
        <c:axId val="144495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497120"/>
        <c:crosses val="autoZero"/>
        <c:auto val="1"/>
        <c:lblAlgn val="ctr"/>
        <c:lblOffset val="100"/>
        <c:noMultiLvlLbl val="0"/>
      </c:catAx>
      <c:valAx>
        <c:axId val="144497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495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8465033059392162"/>
          <c:y val="0.48699878655697582"/>
          <c:w val="0.10168846722028599"/>
          <c:h val="0.206212614461888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1D497-CC26-4A09-B4EA-A837B925E50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A94CE-498C-4F39-8E93-41FB4995E2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202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A94CE-498C-4F39-8E93-41FB4995E2E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0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8705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705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3D4BA0-D427-4BEE-88AC-6AEC7801F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63820-64FA-431E-932A-7EA3EF435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27E04-46AB-4EE2-B3C5-F0E55ADE5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066800" y="4114800"/>
            <a:ext cx="36957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C2D40-42A6-487B-975D-919FD343B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C8A04-68E7-4087-9EE4-76124D8D9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FDB7D-E996-4815-AA19-6FDE47E52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79D86-F963-4C08-A28F-AD87429E8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F1003-D1E7-4F2E-A291-AD541D6E42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59418-899E-4C53-9958-780664500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54AB0-4A27-4CE0-B8C9-1108CFFB1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430BA-9A0C-4172-88A7-74697688FE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B32BA-E29A-4A95-A19E-D0D8461DD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528C4-7AF0-4C39-A68A-3E6954EFF9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0F90E-FEAA-4A6D-BA4D-80280FCCD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86019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020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86022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23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24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25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26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2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28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29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03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8603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8603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603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03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03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BB18C7A-5208-4C1C-8963-CC8963BC1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2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kuking.net/" TargetMode="External"/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066800" y="692150"/>
            <a:ext cx="6745560" cy="72062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200" dirty="0" smtClean="0">
                <a:latin typeface="Times New Roman" pitchFamily="18" charset="0"/>
              </a:rPr>
              <a:t>       МБОУ </a:t>
            </a:r>
            <a:r>
              <a:rPr lang="ru-RU" sz="3200" dirty="0">
                <a:latin typeface="Times New Roman" pitchFamily="18" charset="0"/>
              </a:rPr>
              <a:t>КГО «Гимназия»</a:t>
            </a:r>
            <a:br>
              <a:rPr lang="ru-RU" sz="3200" dirty="0">
                <a:latin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</a:rPr>
              <a:t>                   г</a:t>
            </a:r>
            <a:r>
              <a:rPr lang="ru-RU" sz="3200" dirty="0">
                <a:latin typeface="Times New Roman" pitchFamily="18" charset="0"/>
              </a:rPr>
              <a:t>. Костомукша</a:t>
            </a:r>
            <a:br>
              <a:rPr lang="ru-RU" sz="3200" dirty="0">
                <a:latin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</a:rPr>
              <a:t>           </a:t>
            </a:r>
            <a:endParaRPr lang="ru-RU" sz="3200" dirty="0"/>
          </a:p>
        </p:txBody>
      </p:sp>
      <p:sp>
        <p:nvSpPr>
          <p:cNvPr id="8909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4932040" y="3348034"/>
            <a:ext cx="4347744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sz="24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err="1" smtClean="0">
                <a:latin typeface="Times New Roman" pitchFamily="18" charset="0"/>
              </a:rPr>
              <a:t>Выполнила:Анищук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</a:rPr>
              <a:t>Ульяна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latin typeface="Times New Roman" pitchFamily="18" charset="0"/>
              </a:rPr>
              <a:t>             ученица </a:t>
            </a:r>
            <a:r>
              <a:rPr lang="ru-RU" sz="2400" b="1" dirty="0" smtClean="0">
                <a:latin typeface="Times New Roman" pitchFamily="18" charset="0"/>
              </a:rPr>
              <a:t>3 </a:t>
            </a:r>
            <a:r>
              <a:rPr lang="ru-RU" sz="2400" b="1" dirty="0">
                <a:latin typeface="Times New Roman" pitchFamily="18" charset="0"/>
              </a:rPr>
              <a:t>«Б» </a:t>
            </a:r>
            <a:r>
              <a:rPr lang="ru-RU" sz="2400" b="1" dirty="0" smtClean="0">
                <a:latin typeface="Times New Roman" pitchFamily="18" charset="0"/>
              </a:rPr>
              <a:t>класса</a:t>
            </a:r>
            <a:endParaRPr lang="ru-RU" sz="2400" b="1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400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dirty="0" err="1" smtClean="0">
                <a:latin typeface="Times New Roman" pitchFamily="18" charset="0"/>
              </a:rPr>
              <a:t>Руководитель:</a:t>
            </a:r>
            <a:r>
              <a:rPr lang="ru-RU" sz="2400" dirty="0" err="1" smtClean="0">
                <a:latin typeface="Times New Roman" pitchFamily="18" charset="0"/>
              </a:rPr>
              <a:t>Анищук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Юлия Михайловна, мама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300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300" dirty="0">
              <a:latin typeface="Times New Roman" pitchFamily="18" charset="0"/>
            </a:endParaRPr>
          </a:p>
        </p:txBody>
      </p:sp>
      <p:sp>
        <p:nvSpPr>
          <p:cNvPr id="5124" name="WordArt 12"/>
          <p:cNvSpPr>
            <a:spLocks noChangeArrowheads="1" noChangeShapeType="1" noTextEdit="1"/>
          </p:cNvSpPr>
          <p:nvPr/>
        </p:nvSpPr>
        <p:spPr bwMode="auto">
          <a:xfrm>
            <a:off x="1147763" y="1844675"/>
            <a:ext cx="7600701" cy="10080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2187"/>
              </a:avLst>
            </a:prstTxWarp>
          </a:bodyPr>
          <a:lstStyle/>
          <a:p>
            <a:pPr algn="ctr"/>
            <a:endParaRPr lang="ru-RU" kern="10" dirty="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053419"/>
            <a:ext cx="3353090" cy="2527583"/>
          </a:xfrm>
          <a:prstGeom prst="rect">
            <a:avLst/>
          </a:prstGeom>
        </p:spPr>
      </p:pic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1147762" y="1908072"/>
            <a:ext cx="7312669" cy="72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4000" dirty="0">
                <a:latin typeface="Times New Roman" pitchFamily="18" charset="0"/>
              </a:rPr>
              <a:t>Исследовательская </a:t>
            </a:r>
            <a:r>
              <a:rPr lang="ru-RU" sz="4000" dirty="0" smtClean="0">
                <a:latin typeface="Times New Roman" pitchFamily="18" charset="0"/>
              </a:rPr>
              <a:t>работа</a:t>
            </a:r>
          </a:p>
          <a:p>
            <a:pPr algn="ctr" eaLnBrk="1" hangingPunct="1">
              <a:defRPr/>
            </a:pPr>
            <a:r>
              <a:rPr lang="ru-RU" sz="4000" kern="0" dirty="0" smtClean="0">
                <a:solidFill>
                  <a:srgbClr val="FFFF00"/>
                </a:solidFill>
                <a:latin typeface="Times New Roman" pitchFamily="18" charset="0"/>
              </a:rPr>
              <a:t>Кока-кола</a:t>
            </a:r>
            <a:r>
              <a:rPr lang="ru-RU" sz="4000" kern="0" dirty="0">
                <a:solidFill>
                  <a:srgbClr val="FFFF00"/>
                </a:solidFill>
                <a:latin typeface="Times New Roman" pitchFamily="18" charset="0"/>
              </a:rPr>
              <a:t>. Польза или вред?</a:t>
            </a:r>
            <a:endParaRPr lang="ru-RU" sz="4000" kern="0" dirty="0">
              <a:solidFill>
                <a:srgbClr val="FFFF00"/>
              </a:solidFill>
            </a:endParaRPr>
          </a:p>
        </p:txBody>
      </p:sp>
      <p:sp>
        <p:nvSpPr>
          <p:cNvPr id="8" name="Rectangle 9"/>
          <p:cNvSpPr txBox="1">
            <a:spLocks noChangeArrowheads="1"/>
          </p:cNvSpPr>
          <p:nvPr/>
        </p:nvSpPr>
        <p:spPr bwMode="auto">
          <a:xfrm>
            <a:off x="5004048" y="5805264"/>
            <a:ext cx="3289208" cy="12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endParaRPr lang="ru-RU" sz="2300" kern="0" dirty="0"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916832"/>
            <a:ext cx="7632849" cy="4608512"/>
          </a:xfrm>
        </p:spPr>
        <p:txBody>
          <a:bodyPr/>
          <a:lstStyle/>
          <a:p>
            <a:pPr lvl="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300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исследование влияния Кока-колы на организм человека.</a:t>
            </a:r>
            <a:b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2300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3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Кока-кола вредна для здоровья.</a:t>
            </a:r>
            <a:b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2300" b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свойства Кока-колы.</a:t>
            </a:r>
            <a:b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  <a:r>
              <a:rPr lang="ru-RU" sz="23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эксперимент, фото-фиксация; анкетирование; работа с информационным источником;   анализ и обобщение информации</a:t>
            </a:r>
            <a:r>
              <a:rPr lang="ru-RU" sz="2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b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3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найти ответы на возникшие вопросы.</a:t>
            </a:r>
            <a:b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расширить область личных знаний по данной теме,   изучая специальную литературу.</a:t>
            </a:r>
            <a:b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провести эксперимент по изучению свойств Кока-колы</a:t>
            </a:r>
            <a:b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sz="2000" b="0" dirty="0">
                <a:effectLst/>
              </a:rPr>
              <a:t/>
            </a:r>
            <a:br>
              <a:rPr lang="ru-RU" sz="2000" b="0" dirty="0">
                <a:effectLst/>
              </a:rPr>
            </a:br>
            <a:r>
              <a:rPr lang="ru-RU" sz="2000" b="0" dirty="0">
                <a:effectLst/>
              </a:rPr>
              <a:t/>
            </a:r>
            <a:br>
              <a:rPr lang="ru-RU" sz="2000" b="0" dirty="0">
                <a:effectLst/>
              </a:rPr>
            </a:br>
            <a:endParaRPr lang="ru-RU" sz="20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A00580-426A-4DE3-B00E-45C7ACDAF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Социологический опрос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13ABFAEC-7D3A-4B8A-A193-038302534C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4349780"/>
              </p:ext>
            </p:extLst>
          </p:nvPr>
        </p:nvGraphicFramePr>
        <p:xfrm>
          <a:off x="1066800" y="1981200"/>
          <a:ext cx="5737448" cy="3392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D42B53F-D463-4478-B231-DCE88C618654}"/>
              </a:ext>
            </a:extLst>
          </p:cNvPr>
          <p:cNvSpPr txBox="1"/>
          <p:nvPr/>
        </p:nvSpPr>
        <p:spPr>
          <a:xfrm>
            <a:off x="971600" y="5628084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27349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34355" y="-171400"/>
            <a:ext cx="6134733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0" u="sng" dirty="0">
                <a:latin typeface="Times New Roman" pitchFamily="18" charset="0"/>
              </a:rPr>
              <a:t>Опыт №1</a:t>
            </a:r>
            <a:r>
              <a:rPr lang="ru-RU" sz="2800" u="sng" dirty="0">
                <a:latin typeface="Times New Roman" pitchFamily="18" charset="0"/>
              </a:rPr>
              <a:t> 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355" y="788653"/>
            <a:ext cx="7543800" cy="943744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воздействует Кока-кола на скорлупу яйца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08" y="2915914"/>
            <a:ext cx="2448272" cy="32643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829" y="2942367"/>
            <a:ext cx="2428432" cy="32379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07904" y="1916832"/>
            <a:ext cx="5112568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r>
              <a:rPr lang="ru-RU" sz="2100" b="1" dirty="0"/>
              <a:t>Вывод:</a:t>
            </a:r>
            <a:endParaRPr lang="ru-RU" sz="2100" dirty="0"/>
          </a:p>
          <a:p>
            <a:r>
              <a:rPr lang="ru-RU" sz="2100" dirty="0"/>
              <a:t>В состав Кока-колы </a:t>
            </a:r>
          </a:p>
          <a:p>
            <a:r>
              <a:rPr lang="ru-RU" sz="2100" dirty="0"/>
              <a:t>входят красители, </a:t>
            </a:r>
          </a:p>
          <a:p>
            <a:r>
              <a:rPr lang="ru-RU" sz="2100" dirty="0"/>
              <a:t>кислоты, которые </a:t>
            </a:r>
          </a:p>
          <a:p>
            <a:r>
              <a:rPr lang="ru-RU" sz="2100" dirty="0"/>
              <a:t>при </a:t>
            </a:r>
            <a:r>
              <a:rPr lang="ru-RU" sz="2100" dirty="0">
                <a:solidFill>
                  <a:srgbClr val="FFFF00"/>
                </a:solidFill>
              </a:rPr>
              <a:t>частом</a:t>
            </a:r>
            <a:r>
              <a:rPr lang="ru-RU" sz="2100" dirty="0"/>
              <a:t> </a:t>
            </a:r>
          </a:p>
          <a:p>
            <a:r>
              <a:rPr lang="ru-RU" sz="2100" dirty="0"/>
              <a:t>употреблении напитка</a:t>
            </a:r>
          </a:p>
          <a:p>
            <a:r>
              <a:rPr lang="ru-RU" sz="2100" dirty="0"/>
              <a:t>могут негативно </a:t>
            </a:r>
          </a:p>
          <a:p>
            <a:r>
              <a:rPr lang="ru-RU" sz="2100" dirty="0"/>
              <a:t>воздействовать</a:t>
            </a:r>
          </a:p>
          <a:p>
            <a:r>
              <a:rPr lang="ru-RU" sz="2100" dirty="0"/>
              <a:t>на эмаль зубов</a:t>
            </a:r>
            <a:r>
              <a:rPr lang="ru-RU" sz="20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60648"/>
            <a:ext cx="7687816" cy="65571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800" u="sng" dirty="0">
                <a:effectLst/>
                <a:latin typeface="Times New Roman" pitchFamily="18" charset="0"/>
              </a:rPr>
              <a:t>Опыт</a:t>
            </a:r>
            <a:r>
              <a:rPr lang="ru-RU" sz="2800" u="sng" dirty="0">
                <a:latin typeface="Times New Roman" pitchFamily="18" charset="0"/>
              </a:rPr>
              <a:t> №2</a:t>
            </a:r>
            <a:r>
              <a:rPr lang="ru-RU" u="sng" dirty="0">
                <a:latin typeface="Times New Roman" pitchFamily="18" charset="0"/>
              </a:rPr>
              <a:t> 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ru-RU" sz="2400" b="1" u="sng" dirty="0">
              <a:effectLst/>
              <a:latin typeface="Times New Roman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Кока-кола действует на ржавые предметы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459620"/>
            <a:ext cx="2244758" cy="29953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445847"/>
            <a:ext cx="2232248" cy="29763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35896" y="2132856"/>
            <a:ext cx="502351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/>
              <a:t>Вывод:</a:t>
            </a:r>
          </a:p>
          <a:p>
            <a:r>
              <a:rPr lang="ru-RU" sz="2100" dirty="0"/>
              <a:t>Содержанием ортофосфорной кислоты (Е338), регуляторов кислотности,</a:t>
            </a:r>
          </a:p>
          <a:p>
            <a:r>
              <a:rPr lang="ru-RU" sz="2100" dirty="0"/>
              <a:t>углекислого газа объясняются</a:t>
            </a:r>
          </a:p>
          <a:p>
            <a:r>
              <a:rPr lang="ru-RU" sz="2100" dirty="0"/>
              <a:t> «волшебные»</a:t>
            </a:r>
          </a:p>
          <a:p>
            <a:r>
              <a:rPr lang="ru-RU" sz="2100" dirty="0"/>
              <a:t> чистящие свойства</a:t>
            </a:r>
          </a:p>
          <a:p>
            <a:r>
              <a:rPr lang="ru-RU" sz="2100" dirty="0"/>
              <a:t> напитка. </a:t>
            </a:r>
          </a:p>
          <a:p>
            <a:r>
              <a:rPr lang="ru-RU" sz="2100" dirty="0"/>
              <a:t> Таким же образом </a:t>
            </a:r>
          </a:p>
          <a:p>
            <a:r>
              <a:rPr lang="ru-RU" sz="2100" dirty="0"/>
              <a:t> она воздействует на</a:t>
            </a:r>
          </a:p>
          <a:p>
            <a:r>
              <a:rPr lang="ru-RU" sz="2100" dirty="0"/>
              <a:t> желудок, нарушая его </a:t>
            </a:r>
          </a:p>
          <a:p>
            <a:r>
              <a:rPr lang="ru-RU" sz="2100" dirty="0"/>
              <a:t> работу.</a:t>
            </a:r>
          </a:p>
          <a:p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108594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6AB4EA-0BEF-4C1E-B1F1-BA404570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88640"/>
            <a:ext cx="7543800" cy="1512167"/>
          </a:xfrm>
        </p:spPr>
        <p:txBody>
          <a:bodyPr/>
          <a:lstStyle/>
          <a:p>
            <a:r>
              <a:rPr lang="ru-RU" sz="2800" b="0" u="sng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Опыт</a:t>
            </a:r>
            <a:r>
              <a:rPr lang="ru-RU" sz="2800" u="sng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800" b="0" u="sng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№3</a:t>
            </a:r>
            <a:r>
              <a:rPr lang="ru-RU" sz="2800" u="sng" dirty="0">
                <a:latin typeface="Times New Roman" pitchFamily="18" charset="0"/>
              </a:rPr>
              <a:t> </a:t>
            </a:r>
            <a:br>
              <a:rPr lang="ru-RU" sz="2800" u="sng" dirty="0">
                <a:latin typeface="Times New Roman" pitchFamily="18" charset="0"/>
              </a:rPr>
            </a:br>
            <a:r>
              <a:rPr lang="ru-RU" sz="2800" u="sng" dirty="0">
                <a:latin typeface="Times New Roman" pitchFamily="18" charset="0"/>
              </a:rPr>
              <a:t/>
            </a:r>
            <a:br>
              <a:rPr lang="ru-RU" sz="2800" u="sng" dirty="0">
                <a:latin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Состав Кока-Колы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14F0890-B049-47CD-8DDC-8B493ACCDAD5}"/>
              </a:ext>
            </a:extLst>
          </p:cNvPr>
          <p:cNvSpPr txBox="1"/>
          <p:nvPr/>
        </p:nvSpPr>
        <p:spPr>
          <a:xfrm>
            <a:off x="5256008" y="1904230"/>
            <a:ext cx="3456384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100" dirty="0">
              <a:cs typeface="Times New Roman" panose="02020603050405020304" pitchFamily="18" charset="0"/>
            </a:endParaRPr>
          </a:p>
          <a:p>
            <a:r>
              <a:rPr lang="ru-RU" sz="2100" dirty="0">
                <a:cs typeface="Times New Roman" panose="02020603050405020304" pitchFamily="18" charset="0"/>
              </a:rPr>
              <a:t>Изучив состав Кока-колы, я сделала вывод, что она содержит большое количество сахара. </a:t>
            </a:r>
            <a:r>
              <a:rPr lang="ru-RU" sz="2100" dirty="0"/>
              <a:t>В бутылочке Кока-Колы объемом 0,33 л содержится 35 г сахара. Это составляет 70 % суточной нормы потребления сахара.</a:t>
            </a:r>
          </a:p>
          <a:p>
            <a:endParaRPr lang="ru-RU" sz="2100" dirty="0"/>
          </a:p>
        </p:txBody>
      </p:sp>
      <p:pic>
        <p:nvPicPr>
          <p:cNvPr id="22" name="Объект 21">
            <a:extLst>
              <a:ext uri="{FF2B5EF4-FFF2-40B4-BE49-F238E27FC236}">
                <a16:creationId xmlns="" xmlns:a16="http://schemas.microsoft.com/office/drawing/2014/main" id="{BD5BA6E7-009C-4450-A4D3-6BB873ACBE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02707"/>
            <a:ext cx="3456384" cy="4334605"/>
          </a:xfrm>
        </p:spPr>
      </p:pic>
    </p:spTree>
    <p:extLst>
      <p:ext uri="{BB962C8B-B14F-4D97-AF65-F5344CB8AC3E}">
        <p14:creationId xmlns:p14="http://schemas.microsoft.com/office/powerpoint/2010/main" val="269312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620688"/>
            <a:ext cx="7543800" cy="583704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>
                <a:latin typeface="Times New Roman" pitchFamily="18" charset="0"/>
              </a:rPr>
              <a:t>Список литературы</a:t>
            </a:r>
            <a:endParaRPr lang="ru-RU" dirty="0"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endParaRPr lang="ru-RU" b="1" u="sng" dirty="0">
              <a:effectLst/>
              <a:latin typeface="Times New Roman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4560" y="2060848"/>
            <a:ext cx="770485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100" dirty="0"/>
              <a:t>Я познаю мир. Химия. Автор-составитель </a:t>
            </a:r>
            <a:r>
              <a:rPr lang="ru-RU" sz="2100" dirty="0" err="1"/>
              <a:t>Л.А.Савина</a:t>
            </a:r>
            <a:r>
              <a:rPr lang="ru-RU" sz="2100" dirty="0"/>
              <a:t>. - М.: Изд-во «АСТ», 1999.</a:t>
            </a:r>
          </a:p>
          <a:p>
            <a:endParaRPr lang="ru-RU" sz="2100" dirty="0"/>
          </a:p>
          <a:p>
            <a:r>
              <a:rPr lang="ru-RU" sz="2100" dirty="0"/>
              <a:t>Интернет-ресурсы: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hlinkClick r:id="rId2"/>
              </a:rPr>
              <a:t>https://ru.wikipedia.org</a:t>
            </a:r>
            <a:endParaRPr lang="ru-RU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/>
              <a:t>https://www.who.int/ru/home</a:t>
            </a:r>
            <a:endParaRPr lang="ru-RU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hlinkClick r:id="rId3"/>
              </a:rPr>
              <a:t>http://kuking.net</a:t>
            </a:r>
            <a:endParaRPr lang="ru-RU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100" dirty="0"/>
              <a:t>https://dagmedprof.ru/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/>
              <a:t>https://www.factroom.ru/deti/coke-kids</a:t>
            </a:r>
            <a:endParaRPr lang="ru-RU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/>
              <a:t>https://roscontrol.com</a:t>
            </a:r>
            <a:endParaRPr lang="ru-RU" sz="2100" dirty="0"/>
          </a:p>
          <a:p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/>
          </a:p>
          <a:p>
            <a:pPr marL="342900" indent="-342900">
              <a:buFontTx/>
              <a:buChar char="-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3740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1196</TotalTime>
  <Words>189</Words>
  <Application>Microsoft Office PowerPoint</Application>
  <PresentationFormat>Экран (4:3)</PresentationFormat>
  <Paragraphs>54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Tahoma</vt:lpstr>
      <vt:lpstr>Times New Roman</vt:lpstr>
      <vt:lpstr>Wingdings</vt:lpstr>
      <vt:lpstr>Сумерки</vt:lpstr>
      <vt:lpstr>       МБОУ КГО «Гимназия»                    г. Костомукша            </vt:lpstr>
      <vt:lpstr>    Цель:  исследование влияния Кока-колы на организм человека. Гипотеза :  Кока-кола вредна для здоровья. Объект :  свойства Кока-колы. Методы исследования: эксперимент, фото-фиксация; анкетирование; работа с информационным источником;   анализ и обобщение информации. Задачи: - найти ответы на возникшие вопросы. - расширить область личных знаний по данной теме,   изучая специальную литературу. - провести эксперимент по изучению свойств Кока-колы    </vt:lpstr>
      <vt:lpstr>Социологический опрос</vt:lpstr>
      <vt:lpstr>Опыт №1 </vt:lpstr>
      <vt:lpstr>Презентация PowerPoint</vt:lpstr>
      <vt:lpstr>Опыт №3   Состав Кока-Колы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</cp:lastModifiedBy>
  <cp:revision>78</cp:revision>
  <dcterms:created xsi:type="dcterms:W3CDTF">2011-01-10T15:39:54Z</dcterms:created>
  <dcterms:modified xsi:type="dcterms:W3CDTF">2020-01-22T19:09:02Z</dcterms:modified>
</cp:coreProperties>
</file>