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Костомукша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японская кухня</c:v>
                </c:pt>
                <c:pt idx="1">
                  <c:v>другие кухни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30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Популярность японской кухни среди костомукшан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</c:v>
                </c:pt>
                <c:pt idx="1">
                  <c:v>6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turbo?text=https%3A%2F%2Fedaplus.info%2Ffoods-world%2Fjapanese-cuisine.html" TargetMode="External"/><Relationship Id="rId2" Type="http://schemas.openxmlformats.org/officeDocument/2006/relationships/hyperlink" Target="http://miuki.info/2011/12/yaponskaya-kuxnya-istoriya-tradicii-ingridienty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65403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Технология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Творческий проект на тему: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 </a:t>
            </a:r>
            <a:r>
              <a:rPr lang="ru-RU" b="1" dirty="0" smtClean="0"/>
              <a:t>«</a:t>
            </a:r>
            <a:r>
              <a:rPr lang="ru-RU" b="1" dirty="0" smtClean="0"/>
              <a:t>Японская кухня»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r">
              <a:buNone/>
            </a:pPr>
            <a:r>
              <a:rPr lang="ru-RU" sz="2200" b="1" dirty="0" smtClean="0"/>
              <a:t>Белугин Максим Александрович</a:t>
            </a:r>
            <a:endParaRPr lang="ru-RU" sz="2200" dirty="0" smtClean="0"/>
          </a:p>
          <a:p>
            <a:pPr algn="r">
              <a:buNone/>
            </a:pPr>
            <a:r>
              <a:rPr lang="ru-RU" sz="2200" b="1" dirty="0" smtClean="0"/>
              <a:t>МБОУ </a:t>
            </a:r>
            <a:r>
              <a:rPr lang="ru-RU" sz="2200" b="1" dirty="0" smtClean="0"/>
              <a:t>КГО «Гимназия», 4Б класс, г.Костомукша.</a:t>
            </a:r>
            <a:endParaRPr lang="ru-RU" sz="2200" dirty="0" smtClean="0"/>
          </a:p>
          <a:p>
            <a:pPr algn="r">
              <a:buNone/>
            </a:pPr>
            <a:r>
              <a:rPr lang="ru-RU" sz="2200" b="1" dirty="0" smtClean="0"/>
              <a:t>Руководитель: Никулина Мария Владимировна</a:t>
            </a:r>
            <a:endParaRPr lang="ru-RU" sz="2200" dirty="0" smtClean="0"/>
          </a:p>
          <a:p>
            <a:pPr algn="r">
              <a:buNone/>
            </a:pPr>
            <a:r>
              <a:rPr lang="ru-RU" sz="2200" b="1" dirty="0" smtClean="0"/>
              <a:t>учитель начальных классов  МБОУКГО«Гимназия» г. Костомукша.</a:t>
            </a:r>
            <a:endParaRPr lang="ru-RU" sz="22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Роллы с форелью и огурцом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34" y="1357298"/>
            <a:ext cx="3143272" cy="421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86314" y="2643182"/>
            <a:ext cx="3878761" cy="3895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3571900" cy="478634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6248" y="1071546"/>
            <a:ext cx="3766524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Приятного аппетита!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857364"/>
            <a:ext cx="3429024" cy="421484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72066" y="1785926"/>
            <a:ext cx="3571900" cy="44291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Заключение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	</a:t>
            </a:r>
            <a:r>
              <a:rPr lang="ru-RU" dirty="0" smtClean="0"/>
              <a:t>Мне </a:t>
            </a:r>
            <a:r>
              <a:rPr lang="ru-RU" dirty="0" smtClean="0"/>
              <a:t>очень понравилось работать над темой данного проекта. Поставленные цели достигнуты, гипотеза была доказана.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	Я </a:t>
            </a:r>
            <a:r>
              <a:rPr lang="ru-RU" dirty="0" smtClean="0"/>
              <a:t>бы хотел продолжить работу над данной темой и узнать побольше о традициях Японского государства. 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http://miuki.info/2011/12/yaponskaya-kuxnya-istoriya-tradicii-ingridienty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yandex.ru/turbo?text=https%3A%2F%2Fedaplus.info%2Ffoods-world%2Fjapanese-cuisine.html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Вывод:1/3 часть ресторанов использует японскую кухню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Вывод: слова повара подтверждаются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Гипотеза: </a:t>
            </a:r>
            <a:r>
              <a:rPr lang="ru-RU" dirty="0" smtClean="0"/>
              <a:t>я смогу в домашних условиях приготовить роллы с форелью и огурцом.</a:t>
            </a:r>
          </a:p>
          <a:p>
            <a:pPr>
              <a:buNone/>
            </a:pPr>
            <a:r>
              <a:rPr lang="ru-RU" b="1" dirty="0" smtClean="0"/>
              <a:t>Цель моей работы: </a:t>
            </a:r>
            <a:r>
              <a:rPr lang="ru-RU" dirty="0" smtClean="0"/>
              <a:t>приготовить в домашних условиях одно из блюд японской кухни.</a:t>
            </a:r>
          </a:p>
          <a:p>
            <a:pPr>
              <a:buNone/>
            </a:pPr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найти географическое расположение Японии;</a:t>
            </a:r>
          </a:p>
          <a:p>
            <a:pPr lvl="0"/>
            <a:r>
              <a:rPr lang="ru-RU" dirty="0" smtClean="0"/>
              <a:t>выяснить, какие блюда входят в национальную японскую кухню;</a:t>
            </a:r>
          </a:p>
          <a:p>
            <a:pPr lvl="0"/>
            <a:r>
              <a:rPr lang="ru-RU" dirty="0" smtClean="0"/>
              <a:t>узнать секреты приготовления японских блюд;</a:t>
            </a:r>
          </a:p>
          <a:p>
            <a:pPr lvl="0"/>
            <a:r>
              <a:rPr lang="ru-RU" dirty="0" smtClean="0"/>
              <a:t>провести опрос по приготовлению блюд японской национальной кухни.</a:t>
            </a:r>
          </a:p>
          <a:p>
            <a:pPr lvl="0"/>
            <a:r>
              <a:rPr lang="ru-RU" dirty="0" smtClean="0"/>
              <a:t>провести интервью у повара японской кухни;</a:t>
            </a:r>
          </a:p>
          <a:p>
            <a:pPr lvl="0"/>
            <a:r>
              <a:rPr lang="ru-RU" dirty="0" smtClean="0"/>
              <a:t>приготовить в домашних условиях роллы с форелью и огурцом.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20254"/>
          <a:stretch/>
        </p:blipFill>
        <p:spPr bwMode="auto">
          <a:xfrm>
            <a:off x="285720" y="214290"/>
            <a:ext cx="8858279" cy="628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История </a:t>
            </a:r>
            <a:r>
              <a:rPr lang="ru-RU" sz="3600" b="1" dirty="0" smtClean="0"/>
              <a:t>возникновения японской кухни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5900" b="1" dirty="0" smtClean="0"/>
              <a:t>	</a:t>
            </a:r>
            <a:r>
              <a:rPr lang="ru-RU" sz="5900" dirty="0" smtClean="0"/>
              <a:t>На </a:t>
            </a:r>
            <a:r>
              <a:rPr lang="ru-RU" sz="5900" dirty="0" smtClean="0"/>
              <a:t>кухню любой страны оказывают влияние местоположение и занятие местного населения. </a:t>
            </a:r>
            <a:r>
              <a:rPr lang="ru-RU" sz="5900" dirty="0" smtClean="0"/>
              <a:t>Датой </a:t>
            </a:r>
            <a:r>
              <a:rPr lang="ru-RU" sz="5900" dirty="0" smtClean="0"/>
              <a:t>рождения японской кухни считается момент, когда японцы стали возделывать рис. Случилось это 2500 лет назад. Рис был всем: пищей и деньгами</a:t>
            </a:r>
            <a:r>
              <a:rPr lang="ru-RU" sz="5900" dirty="0" smtClean="0"/>
              <a:t>.</a:t>
            </a:r>
          </a:p>
          <a:p>
            <a:pPr>
              <a:buNone/>
            </a:pPr>
            <a:r>
              <a:rPr lang="ru-RU" sz="5900" dirty="0" smtClean="0"/>
              <a:t>	</a:t>
            </a:r>
            <a:r>
              <a:rPr lang="ru-RU" sz="5900" dirty="0" smtClean="0"/>
              <a:t>	 Учитывая </a:t>
            </a:r>
            <a:r>
              <a:rPr lang="ru-RU" sz="5900" dirty="0" smtClean="0"/>
              <a:t>особенности островов </a:t>
            </a:r>
            <a:r>
              <a:rPr lang="ru-RU" sz="5900" dirty="0" smtClean="0"/>
              <a:t>(бедность дичью) </a:t>
            </a:r>
            <a:r>
              <a:rPr lang="ru-RU" sz="5900" dirty="0" smtClean="0"/>
              <a:t>и близость моря переселенцам пришлось перейти на морские продукты - рыбу, водоросли, моллюсков и других обитателей. Такая кухня оказала своё влияние на продолжительность жизни - сейчас японская нация считается одной из наций долгожителей. </a:t>
            </a:r>
          </a:p>
          <a:p>
            <a:pPr>
              <a:buNone/>
            </a:pPr>
            <a:endParaRPr lang="ru-RU" sz="4000" dirty="0" smtClean="0"/>
          </a:p>
          <a:p>
            <a:pPr algn="just">
              <a:buNone/>
            </a:pPr>
            <a:endParaRPr lang="ru-RU" sz="40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Особенности японской кухни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		Японская </a:t>
            </a:r>
            <a:r>
              <a:rPr lang="ru-RU" dirty="0" smtClean="0"/>
              <a:t>кухня отличается натуральными, минимально обработанными продуктами, застольным этикетом, сервировкой и оформлением блюд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/>
              <a:t>	</a:t>
            </a:r>
            <a:r>
              <a:rPr lang="ru-RU" dirty="0" smtClean="0"/>
              <a:t>Все блюда подаются в небольших мисочках и маленькими порциями, которые удобно брать и не надо делить, берут их специальными палочками для еды. Вилки и ножи не используют вообще при приёме пищи. Популярные приправы – соевый соус, </a:t>
            </a:r>
            <a:r>
              <a:rPr lang="ru-RU" dirty="0" err="1" smtClean="0"/>
              <a:t>васаби</a:t>
            </a:r>
            <a:r>
              <a:rPr lang="ru-RU" dirty="0" smtClean="0"/>
              <a:t>. Из напитков японцы предпочитают зелёный чай.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Национальные японские блюда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Роллы – морепродукты, овощи, морская капуста </a:t>
            </a:r>
            <a:r>
              <a:rPr lang="ru-RU" dirty="0" err="1" smtClean="0"/>
              <a:t>нори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Сашими</a:t>
            </a:r>
            <a:r>
              <a:rPr lang="ru-RU" dirty="0" smtClean="0"/>
              <a:t> – сырая рыба, овощи.</a:t>
            </a:r>
          </a:p>
          <a:p>
            <a:pPr lvl="0"/>
            <a:r>
              <a:rPr lang="ru-RU" dirty="0" smtClean="0"/>
              <a:t>Суп </a:t>
            </a:r>
            <a:r>
              <a:rPr lang="ru-RU" dirty="0" err="1" smtClean="0"/>
              <a:t>мисосиру</a:t>
            </a:r>
            <a:r>
              <a:rPr lang="ru-RU" dirty="0" smtClean="0"/>
              <a:t> – в основе лежит темная и светлая паста </a:t>
            </a:r>
            <a:r>
              <a:rPr lang="ru-RU" dirty="0" err="1" smtClean="0"/>
              <a:t>мисо</a:t>
            </a:r>
            <a:r>
              <a:rPr lang="ru-RU" dirty="0" smtClean="0"/>
              <a:t>, рыбный бульон.</a:t>
            </a:r>
          </a:p>
          <a:p>
            <a:pPr lvl="0"/>
            <a:r>
              <a:rPr lang="ru-RU" dirty="0" smtClean="0"/>
              <a:t>Жареные в кипящем масле (</a:t>
            </a:r>
            <a:r>
              <a:rPr lang="ru-RU" dirty="0" err="1" smtClean="0"/>
              <a:t>темпура</a:t>
            </a:r>
            <a:r>
              <a:rPr lang="ru-RU" dirty="0" smtClean="0"/>
              <a:t>) в кляре овощи, рыба.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Вывод по 1 главе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	Мудрость </a:t>
            </a:r>
            <a:r>
              <a:rPr lang="ru-RU" dirty="0" smtClean="0"/>
              <a:t>поколений и особое отношение к еде сделали настоящую японскую кухню одной из самых здоровых в мире. В пользу последнего свидетельствует и минимальная тепловая обработка продуктов, благодаря которой те сохраняют максимум полезных веществ, и отсутствие жирных блюд, и состояние здоровья самих японцев. Среди них нет тучных людей, зато много стройных, активных и жизнерадостных. А их средняя продолжительность жизни превышает 80 лет.	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Технология</vt:lpstr>
      <vt:lpstr>Вывод:1/3 часть ресторанов использует японскую кухню </vt:lpstr>
      <vt:lpstr>Вывод: слова повара подтверждаются</vt:lpstr>
      <vt:lpstr>Слайд 4</vt:lpstr>
      <vt:lpstr>Слайд 5</vt:lpstr>
      <vt:lpstr>История возникновения японской кухни</vt:lpstr>
      <vt:lpstr>Особенности японской кухни </vt:lpstr>
      <vt:lpstr>Национальные японские блюда </vt:lpstr>
      <vt:lpstr>Вывод по 1 главе </vt:lpstr>
      <vt:lpstr>Роллы с форелью и огурцом</vt:lpstr>
      <vt:lpstr>Слайд 11</vt:lpstr>
      <vt:lpstr>Приятного аппетита!</vt:lpstr>
      <vt:lpstr>Заключение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</dc:title>
  <dc:creator>Teacher</dc:creator>
  <cp:lastModifiedBy>Teacher</cp:lastModifiedBy>
  <cp:revision>1</cp:revision>
  <dcterms:created xsi:type="dcterms:W3CDTF">2020-01-15T08:24:46Z</dcterms:created>
  <dcterms:modified xsi:type="dcterms:W3CDTF">2020-01-15T09:49:47Z</dcterms:modified>
</cp:coreProperties>
</file>