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72" r:id="rId10"/>
    <p:sldId id="275" r:id="rId11"/>
    <p:sldId id="276" r:id="rId12"/>
    <p:sldId id="265" r:id="rId13"/>
    <p:sldId id="266" r:id="rId14"/>
    <p:sldId id="267" r:id="rId15"/>
    <p:sldId id="268" r:id="rId16"/>
    <p:sldId id="269" r:id="rId17"/>
    <p:sldId id="271" r:id="rId18"/>
    <p:sldId id="270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36929230085547E-2"/>
          <c:y val="9.7023478872717853E-2"/>
          <c:w val="0.96472614153982894"/>
          <c:h val="0.668202915725413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6-18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0.68</c:v>
                </c:pt>
                <c:pt idx="1">
                  <c:v>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19-41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0.32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2153472"/>
        <c:axId val="92603520"/>
      </c:barChart>
      <c:catAx>
        <c:axId val="421534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92603520"/>
        <c:crosses val="autoZero"/>
        <c:auto val="1"/>
        <c:lblAlgn val="ctr"/>
        <c:lblOffset val="100"/>
        <c:noMultiLvlLbl val="0"/>
      </c:catAx>
      <c:valAx>
        <c:axId val="926035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21534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369864207007302"/>
          <c:y val="2.3813035793305348E-2"/>
          <c:w val="0.22020545696942764"/>
          <c:h val="0.11015591600811019"/>
        </c:manualLayout>
      </c:layout>
      <c:overlay val="0"/>
      <c:txPr>
        <a:bodyPr/>
        <a:lstStyle/>
        <a:p>
          <a:pPr>
            <a:defRPr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6-18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для иностранцив</c:v>
                </c:pt>
                <c:pt idx="1">
                  <c:v>привлечение внимания</c:v>
                </c:pt>
                <c:pt idx="2">
                  <c:v>сохранения бренда</c:v>
                </c:pt>
                <c:pt idx="3">
                  <c:v>чтобы никто не понял</c:v>
                </c:pt>
                <c:pt idx="4">
                  <c:v>маркентиговый ход</c:v>
                </c:pt>
                <c:pt idx="5">
                  <c:v>международный язык</c:v>
                </c:pt>
                <c:pt idx="6">
                  <c:v>не знаю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</c:v>
                </c:pt>
                <c:pt idx="2">
                  <c:v>0.12</c:v>
                </c:pt>
                <c:pt idx="3">
                  <c:v>0.12</c:v>
                </c:pt>
                <c:pt idx="4">
                  <c:v>0</c:v>
                </c:pt>
                <c:pt idx="5">
                  <c:v>0.08</c:v>
                </c:pt>
                <c:pt idx="6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19-41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для иностранцив</c:v>
                </c:pt>
                <c:pt idx="1">
                  <c:v>привлечение внимания</c:v>
                </c:pt>
                <c:pt idx="2">
                  <c:v>сохранения бренда</c:v>
                </c:pt>
                <c:pt idx="3">
                  <c:v>чтобы никто не понял</c:v>
                </c:pt>
                <c:pt idx="4">
                  <c:v>маркентиговый ход</c:v>
                </c:pt>
                <c:pt idx="5">
                  <c:v>международный язык</c:v>
                </c:pt>
                <c:pt idx="6">
                  <c:v>не знаю</c:v>
                </c:pt>
              </c:strCache>
            </c:strRef>
          </c:cat>
          <c:val>
            <c:numRef>
              <c:f>Лист1!$C$2:$C$8</c:f>
              <c:numCache>
                <c:formatCode>0%</c:formatCode>
                <c:ptCount val="7"/>
                <c:pt idx="0">
                  <c:v>0.3</c:v>
                </c:pt>
                <c:pt idx="1">
                  <c:v>0.3</c:v>
                </c:pt>
                <c:pt idx="2">
                  <c:v>0.3</c:v>
                </c:pt>
                <c:pt idx="3">
                  <c:v>0</c:v>
                </c:pt>
                <c:pt idx="4">
                  <c:v>0.12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2151936"/>
        <c:axId val="92605824"/>
      </c:barChart>
      <c:catAx>
        <c:axId val="42151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2605824"/>
        <c:crosses val="autoZero"/>
        <c:auto val="1"/>
        <c:lblAlgn val="ctr"/>
        <c:lblOffset val="100"/>
        <c:noMultiLvlLbl val="0"/>
      </c:catAx>
      <c:valAx>
        <c:axId val="926058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215193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6-18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положительно</c:v>
                </c:pt>
                <c:pt idx="1">
                  <c:v>отрицательно</c:v>
                </c:pt>
                <c:pt idx="2">
                  <c:v>нейтрально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0.24</c:v>
                </c:pt>
                <c:pt idx="1">
                  <c:v>0.12</c:v>
                </c:pt>
                <c:pt idx="2">
                  <c:v>0.64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19-41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положительно</c:v>
                </c:pt>
                <c:pt idx="1">
                  <c:v>отрицательно</c:v>
                </c:pt>
                <c:pt idx="2">
                  <c:v>нейтрально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0.7</c:v>
                </c:pt>
                <c:pt idx="1">
                  <c:v>0.1</c:v>
                </c:pt>
                <c:pt idx="2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5284480"/>
        <c:axId val="92608128"/>
      </c:barChart>
      <c:catAx>
        <c:axId val="35284480"/>
        <c:scaling>
          <c:orientation val="minMax"/>
        </c:scaling>
        <c:delete val="0"/>
        <c:axPos val="b"/>
        <c:majorTickMark val="none"/>
        <c:minorTickMark val="none"/>
        <c:tickLblPos val="nextTo"/>
        <c:crossAx val="92608128"/>
        <c:crosses val="autoZero"/>
        <c:auto val="1"/>
        <c:lblAlgn val="ctr"/>
        <c:lblOffset val="100"/>
        <c:noMultiLvlLbl val="0"/>
      </c:catAx>
      <c:valAx>
        <c:axId val="9260812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528448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6-18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доверие к бренду</c:v>
                </c:pt>
                <c:pt idx="1">
                  <c:v>приобщение к языку</c:v>
                </c:pt>
                <c:pt idx="2">
                  <c:v>качество</c:v>
                </c:pt>
                <c:pt idx="3">
                  <c:v>не всега понятно</c:v>
                </c:pt>
                <c:pt idx="4">
                  <c:v>неуважение к культуре</c:v>
                </c:pt>
                <c:pt idx="5">
                  <c:v>негативное отношение к этому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0.52</c:v>
                </c:pt>
                <c:pt idx="1">
                  <c:v>0.4</c:v>
                </c:pt>
                <c:pt idx="2">
                  <c:v>0.2</c:v>
                </c:pt>
                <c:pt idx="3">
                  <c:v>0.4</c:v>
                </c:pt>
                <c:pt idx="4">
                  <c:v>0.04</c:v>
                </c:pt>
                <c:pt idx="5">
                  <c:v>0.08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19-41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доверие к бренду</c:v>
                </c:pt>
                <c:pt idx="1">
                  <c:v>приобщение к языку</c:v>
                </c:pt>
                <c:pt idx="2">
                  <c:v>качество</c:v>
                </c:pt>
                <c:pt idx="3">
                  <c:v>не всега понятно</c:v>
                </c:pt>
                <c:pt idx="4">
                  <c:v>неуважение к культуре</c:v>
                </c:pt>
                <c:pt idx="5">
                  <c:v>негативное отношение к этому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0.2</c:v>
                </c:pt>
                <c:pt idx="1">
                  <c:v>0.4</c:v>
                </c:pt>
                <c:pt idx="2">
                  <c:v>0.1</c:v>
                </c:pt>
                <c:pt idx="3">
                  <c:v>0.2</c:v>
                </c:pt>
                <c:pt idx="4">
                  <c:v>0.1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2153984"/>
        <c:axId val="81313792"/>
      </c:barChart>
      <c:catAx>
        <c:axId val="42153984"/>
        <c:scaling>
          <c:orientation val="minMax"/>
        </c:scaling>
        <c:delete val="0"/>
        <c:axPos val="b"/>
        <c:majorTickMark val="none"/>
        <c:minorTickMark val="none"/>
        <c:tickLblPos val="nextTo"/>
        <c:crossAx val="81313792"/>
        <c:crosses val="autoZero"/>
        <c:auto val="1"/>
        <c:lblAlgn val="ctr"/>
        <c:lblOffset val="100"/>
        <c:noMultiLvlLbl val="0"/>
      </c:catAx>
      <c:valAx>
        <c:axId val="8131379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21539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6-18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чаще понимаю</c:v>
                </c:pt>
                <c:pt idx="2">
                  <c:v>нет</c:v>
                </c:pt>
                <c:pt idx="3">
                  <c:v>чаще не понимаю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0.32</c:v>
                </c:pt>
                <c:pt idx="1">
                  <c:v>0.16</c:v>
                </c:pt>
                <c:pt idx="2">
                  <c:v>0.24</c:v>
                </c:pt>
                <c:pt idx="3">
                  <c:v>0.28000000000000003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19-41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чаще понимаю</c:v>
                </c:pt>
                <c:pt idx="2">
                  <c:v>нет</c:v>
                </c:pt>
                <c:pt idx="3">
                  <c:v>чаще не понимаю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</c:v>
                </c:pt>
                <c:pt idx="3">
                  <c:v>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2154496"/>
        <c:axId val="81316096"/>
      </c:barChart>
      <c:catAx>
        <c:axId val="42154496"/>
        <c:scaling>
          <c:orientation val="minMax"/>
        </c:scaling>
        <c:delete val="0"/>
        <c:axPos val="b"/>
        <c:majorTickMark val="none"/>
        <c:minorTickMark val="none"/>
        <c:tickLblPos val="nextTo"/>
        <c:crossAx val="81316096"/>
        <c:crosses val="autoZero"/>
        <c:auto val="1"/>
        <c:lblAlgn val="ctr"/>
        <c:lblOffset val="100"/>
        <c:noMultiLvlLbl val="0"/>
      </c:catAx>
      <c:valAx>
        <c:axId val="813160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215449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CF1699-20D2-4D6E-8EC2-82813A846847}" type="doc">
      <dgm:prSet loTypeId="urn:microsoft.com/office/officeart/2005/8/layout/hierarchy2" loCatId="hierarchy" qsTypeId="urn:microsoft.com/office/officeart/2005/8/quickstyle/simple4" qsCatId="simple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0E9F5760-A760-4E10-AFE0-36B9D3A93D87}">
      <dgm:prSet phldrT="[Текст]" custT="1"/>
      <dgm:spPr/>
      <dgm:t>
        <a:bodyPr/>
        <a:lstStyle/>
        <a:p>
          <a:r>
            <a:rPr lang="ru-RU" sz="6000" b="1" dirty="0" smtClean="0"/>
            <a:t>Объект</a:t>
          </a:r>
          <a:endParaRPr lang="ru-RU" sz="6000" b="1" dirty="0"/>
        </a:p>
      </dgm:t>
    </dgm:pt>
    <dgm:pt modelId="{C47663B5-9653-4473-9141-AEBB42D4E311}" type="parTrans" cxnId="{BA0F5F1F-C78B-4FE1-AA19-3EBEF1ACD16B}">
      <dgm:prSet/>
      <dgm:spPr/>
      <dgm:t>
        <a:bodyPr/>
        <a:lstStyle/>
        <a:p>
          <a:endParaRPr lang="ru-RU"/>
        </a:p>
      </dgm:t>
    </dgm:pt>
    <dgm:pt modelId="{0553C4C0-C13A-432D-A5CC-7F7050AC4CA2}" type="sibTrans" cxnId="{BA0F5F1F-C78B-4FE1-AA19-3EBEF1ACD16B}">
      <dgm:prSet/>
      <dgm:spPr/>
      <dgm:t>
        <a:bodyPr/>
        <a:lstStyle/>
        <a:p>
          <a:endParaRPr lang="ru-RU"/>
        </a:p>
      </dgm:t>
    </dgm:pt>
    <dgm:pt modelId="{B91E522E-D9EB-406C-89EC-1498E650759F}">
      <dgm:prSet phldrT="[Текст]" custT="1"/>
      <dgm:spPr/>
      <dgm:t>
        <a:bodyPr/>
        <a:lstStyle/>
        <a:p>
          <a:r>
            <a:rPr lang="ru-RU" sz="6000" b="1" dirty="0" smtClean="0"/>
            <a:t>Предмет</a:t>
          </a:r>
          <a:endParaRPr lang="ru-RU" sz="6000" b="1" dirty="0"/>
        </a:p>
      </dgm:t>
    </dgm:pt>
    <dgm:pt modelId="{4B551F5F-9A1A-4C1A-B5A6-7A86E6C1EA3F}" type="sibTrans" cxnId="{AB16407E-B045-4DCC-88E8-2620D73FBA50}">
      <dgm:prSet/>
      <dgm:spPr/>
      <dgm:t>
        <a:bodyPr/>
        <a:lstStyle/>
        <a:p>
          <a:endParaRPr lang="ru-RU"/>
        </a:p>
      </dgm:t>
    </dgm:pt>
    <dgm:pt modelId="{62EAD9C1-4457-467D-9E13-677E3422079C}" type="parTrans" cxnId="{AB16407E-B045-4DCC-88E8-2620D73FBA50}">
      <dgm:prSet/>
      <dgm:spPr/>
      <dgm:t>
        <a:bodyPr/>
        <a:lstStyle/>
        <a:p>
          <a:endParaRPr lang="ru-RU"/>
        </a:p>
      </dgm:t>
    </dgm:pt>
    <dgm:pt modelId="{B2FC6208-ED42-4FAF-8C85-6F6DF80C731D}">
      <dgm:prSet custT="1"/>
      <dgm:spPr/>
      <dgm:t>
        <a:bodyPr/>
        <a:lstStyle/>
        <a:p>
          <a:r>
            <a:rPr lang="ru-RU" sz="3600" dirty="0" smtClean="0"/>
            <a:t>городская среда Костомукши</a:t>
          </a:r>
          <a:endParaRPr lang="ru-RU" sz="3600" dirty="0"/>
        </a:p>
      </dgm:t>
    </dgm:pt>
    <dgm:pt modelId="{37595888-C995-4FB5-BB39-EF39F0632B46}" type="parTrans" cxnId="{B4FEC9FA-0388-4C02-ACFD-1509CDD31208}">
      <dgm:prSet/>
      <dgm:spPr/>
      <dgm:t>
        <a:bodyPr/>
        <a:lstStyle/>
        <a:p>
          <a:endParaRPr lang="ru-RU"/>
        </a:p>
      </dgm:t>
    </dgm:pt>
    <dgm:pt modelId="{097F186B-5E5A-4D0F-88DB-A8B76A631B29}" type="sibTrans" cxnId="{B4FEC9FA-0388-4C02-ACFD-1509CDD31208}">
      <dgm:prSet/>
      <dgm:spPr/>
      <dgm:t>
        <a:bodyPr/>
        <a:lstStyle/>
        <a:p>
          <a:endParaRPr lang="ru-RU"/>
        </a:p>
      </dgm:t>
    </dgm:pt>
    <dgm:pt modelId="{2CC742FE-9A82-4449-8BA0-A8B668DB6D44}">
      <dgm:prSet/>
      <dgm:spPr/>
      <dgm:t>
        <a:bodyPr/>
        <a:lstStyle/>
        <a:p>
          <a:r>
            <a:rPr lang="ru-RU" dirty="0" smtClean="0"/>
            <a:t>англицизмы на уличных вывесках города и в названиях некоторых городских объектов</a:t>
          </a:r>
          <a:endParaRPr lang="ru-RU" dirty="0"/>
        </a:p>
      </dgm:t>
    </dgm:pt>
    <dgm:pt modelId="{39F54365-2147-46AD-A3C9-1DEE5160EB40}" type="parTrans" cxnId="{1F8790DD-EC35-4D8B-AE35-8780BB2A6692}">
      <dgm:prSet/>
      <dgm:spPr/>
      <dgm:t>
        <a:bodyPr/>
        <a:lstStyle/>
        <a:p>
          <a:endParaRPr lang="ru-RU"/>
        </a:p>
      </dgm:t>
    </dgm:pt>
    <dgm:pt modelId="{B5AB2FB6-FC67-4D2B-8DFC-E88AB7DC26C7}" type="sibTrans" cxnId="{1F8790DD-EC35-4D8B-AE35-8780BB2A6692}">
      <dgm:prSet/>
      <dgm:spPr/>
      <dgm:t>
        <a:bodyPr/>
        <a:lstStyle/>
        <a:p>
          <a:endParaRPr lang="ru-RU"/>
        </a:p>
      </dgm:t>
    </dgm:pt>
    <dgm:pt modelId="{C85D7C85-07C5-46ED-A47E-9B0EE42D88C2}" type="pres">
      <dgm:prSet presAssocID="{86CF1699-20D2-4D6E-8EC2-82813A84684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BC8874-090F-491A-98AA-CE1D93718822}" type="pres">
      <dgm:prSet presAssocID="{0E9F5760-A760-4E10-AFE0-36B9D3A93D87}" presName="root1" presStyleCnt="0"/>
      <dgm:spPr/>
      <dgm:t>
        <a:bodyPr/>
        <a:lstStyle/>
        <a:p>
          <a:endParaRPr lang="ru-RU"/>
        </a:p>
      </dgm:t>
    </dgm:pt>
    <dgm:pt modelId="{7440FD0F-717F-408F-B717-1CE2A39058DD}" type="pres">
      <dgm:prSet presAssocID="{0E9F5760-A760-4E10-AFE0-36B9D3A93D87}" presName="LevelOneTextNode" presStyleLbl="node0" presStyleIdx="0" presStyleCnt="2" custLinFactNeighborX="234" custLinFactNeighborY="-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06B76E-C9EE-43BF-B8CD-FE1B08623789}" type="pres">
      <dgm:prSet presAssocID="{0E9F5760-A760-4E10-AFE0-36B9D3A93D87}" presName="level2hierChild" presStyleCnt="0"/>
      <dgm:spPr/>
      <dgm:t>
        <a:bodyPr/>
        <a:lstStyle/>
        <a:p>
          <a:endParaRPr lang="ru-RU"/>
        </a:p>
      </dgm:t>
    </dgm:pt>
    <dgm:pt modelId="{C0339192-4644-4220-9F64-0B3C1BEA5087}" type="pres">
      <dgm:prSet presAssocID="{37595888-C995-4FB5-BB39-EF39F0632B46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B189EAE-0C79-4FAF-8274-4CADCD7B3292}" type="pres">
      <dgm:prSet presAssocID="{37595888-C995-4FB5-BB39-EF39F0632B4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AE5E4CDD-B3DF-431C-B8CD-9D63B00EA698}" type="pres">
      <dgm:prSet presAssocID="{B2FC6208-ED42-4FAF-8C85-6F6DF80C731D}" presName="root2" presStyleCnt="0"/>
      <dgm:spPr/>
      <dgm:t>
        <a:bodyPr/>
        <a:lstStyle/>
        <a:p>
          <a:endParaRPr lang="ru-RU"/>
        </a:p>
      </dgm:t>
    </dgm:pt>
    <dgm:pt modelId="{D6152EF1-536A-4E5C-A101-DD324508AA9E}" type="pres">
      <dgm:prSet presAssocID="{B2FC6208-ED42-4FAF-8C85-6F6DF80C731D}" presName="LevelTwoTextNode" presStyleLbl="node2" presStyleIdx="0" presStyleCnt="2" custLinFactNeighborX="-1244" custLinFactNeighborY="-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F40377-AA45-4737-B6D7-5B788A7E003E}" type="pres">
      <dgm:prSet presAssocID="{B2FC6208-ED42-4FAF-8C85-6F6DF80C731D}" presName="level3hierChild" presStyleCnt="0"/>
      <dgm:spPr/>
      <dgm:t>
        <a:bodyPr/>
        <a:lstStyle/>
        <a:p>
          <a:endParaRPr lang="ru-RU"/>
        </a:p>
      </dgm:t>
    </dgm:pt>
    <dgm:pt modelId="{1DD6598D-86A4-4488-B6B7-1E1A55B86643}" type="pres">
      <dgm:prSet presAssocID="{B91E522E-D9EB-406C-89EC-1498E650759F}" presName="root1" presStyleCnt="0"/>
      <dgm:spPr/>
      <dgm:t>
        <a:bodyPr/>
        <a:lstStyle/>
        <a:p>
          <a:endParaRPr lang="ru-RU"/>
        </a:p>
      </dgm:t>
    </dgm:pt>
    <dgm:pt modelId="{DEC013FD-6BAC-4D8D-B536-7BE42BF7FC7F}" type="pres">
      <dgm:prSet presAssocID="{B91E522E-D9EB-406C-89EC-1498E650759F}" presName="LevelOneTextNod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561A96-CF99-4EC0-8403-4D325943C825}" type="pres">
      <dgm:prSet presAssocID="{B91E522E-D9EB-406C-89EC-1498E650759F}" presName="level2hierChild" presStyleCnt="0"/>
      <dgm:spPr/>
      <dgm:t>
        <a:bodyPr/>
        <a:lstStyle/>
        <a:p>
          <a:endParaRPr lang="ru-RU"/>
        </a:p>
      </dgm:t>
    </dgm:pt>
    <dgm:pt modelId="{D1445C27-39A8-4337-81E2-5AB57A1FACC3}" type="pres">
      <dgm:prSet presAssocID="{39F54365-2147-46AD-A3C9-1DEE5160EB40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59490504-6A23-4D2C-9180-D0C62BE682BD}" type="pres">
      <dgm:prSet presAssocID="{39F54365-2147-46AD-A3C9-1DEE5160EB40}" presName="connTx" presStyleLbl="parChTrans1D2" presStyleIdx="1" presStyleCnt="2"/>
      <dgm:spPr/>
      <dgm:t>
        <a:bodyPr/>
        <a:lstStyle/>
        <a:p>
          <a:endParaRPr lang="ru-RU"/>
        </a:p>
      </dgm:t>
    </dgm:pt>
    <dgm:pt modelId="{9DB4B8D7-DD11-48F7-ACEF-77B333D3BA6B}" type="pres">
      <dgm:prSet presAssocID="{2CC742FE-9A82-4449-8BA0-A8B668DB6D44}" presName="root2" presStyleCnt="0"/>
      <dgm:spPr/>
      <dgm:t>
        <a:bodyPr/>
        <a:lstStyle/>
        <a:p>
          <a:endParaRPr lang="ru-RU"/>
        </a:p>
      </dgm:t>
    </dgm:pt>
    <dgm:pt modelId="{0143DF75-27E2-4D85-9EF1-5B0E7144ACF7}" type="pres">
      <dgm:prSet presAssocID="{2CC742FE-9A82-4449-8BA0-A8B668DB6D44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8E6239-6091-4EC2-9F85-88E8497B574D}" type="pres">
      <dgm:prSet presAssocID="{2CC742FE-9A82-4449-8BA0-A8B668DB6D44}" presName="level3hierChild" presStyleCnt="0"/>
      <dgm:spPr/>
      <dgm:t>
        <a:bodyPr/>
        <a:lstStyle/>
        <a:p>
          <a:endParaRPr lang="ru-RU"/>
        </a:p>
      </dgm:t>
    </dgm:pt>
  </dgm:ptLst>
  <dgm:cxnLst>
    <dgm:cxn modelId="{8717ABAB-94B1-4CB4-AB19-AC9415EB0E3E}" type="presOf" srcId="{37595888-C995-4FB5-BB39-EF39F0632B46}" destId="{0B189EAE-0C79-4FAF-8274-4CADCD7B3292}" srcOrd="1" destOrd="0" presId="urn:microsoft.com/office/officeart/2005/8/layout/hierarchy2"/>
    <dgm:cxn modelId="{BA0F5F1F-C78B-4FE1-AA19-3EBEF1ACD16B}" srcId="{86CF1699-20D2-4D6E-8EC2-82813A846847}" destId="{0E9F5760-A760-4E10-AFE0-36B9D3A93D87}" srcOrd="0" destOrd="0" parTransId="{C47663B5-9653-4473-9141-AEBB42D4E311}" sibTransId="{0553C4C0-C13A-432D-A5CC-7F7050AC4CA2}"/>
    <dgm:cxn modelId="{AB16407E-B045-4DCC-88E8-2620D73FBA50}" srcId="{86CF1699-20D2-4D6E-8EC2-82813A846847}" destId="{B91E522E-D9EB-406C-89EC-1498E650759F}" srcOrd="1" destOrd="0" parTransId="{62EAD9C1-4457-467D-9E13-677E3422079C}" sibTransId="{4B551F5F-9A1A-4C1A-B5A6-7A86E6C1EA3F}"/>
    <dgm:cxn modelId="{0DC1F85E-BB05-4940-8FF4-0EFE74277731}" type="presOf" srcId="{37595888-C995-4FB5-BB39-EF39F0632B46}" destId="{C0339192-4644-4220-9F64-0B3C1BEA5087}" srcOrd="0" destOrd="0" presId="urn:microsoft.com/office/officeart/2005/8/layout/hierarchy2"/>
    <dgm:cxn modelId="{1F8790DD-EC35-4D8B-AE35-8780BB2A6692}" srcId="{B91E522E-D9EB-406C-89EC-1498E650759F}" destId="{2CC742FE-9A82-4449-8BA0-A8B668DB6D44}" srcOrd="0" destOrd="0" parTransId="{39F54365-2147-46AD-A3C9-1DEE5160EB40}" sibTransId="{B5AB2FB6-FC67-4D2B-8DFC-E88AB7DC26C7}"/>
    <dgm:cxn modelId="{BCD0D54E-FD4B-4107-811A-AC252524CEE8}" type="presOf" srcId="{39F54365-2147-46AD-A3C9-1DEE5160EB40}" destId="{D1445C27-39A8-4337-81E2-5AB57A1FACC3}" srcOrd="0" destOrd="0" presId="urn:microsoft.com/office/officeart/2005/8/layout/hierarchy2"/>
    <dgm:cxn modelId="{699B069F-58B4-4832-98B0-45444D99336D}" type="presOf" srcId="{B91E522E-D9EB-406C-89EC-1498E650759F}" destId="{DEC013FD-6BAC-4D8D-B536-7BE42BF7FC7F}" srcOrd="0" destOrd="0" presId="urn:microsoft.com/office/officeart/2005/8/layout/hierarchy2"/>
    <dgm:cxn modelId="{F867083A-0885-4FFF-AE53-2FBEE4D29A02}" type="presOf" srcId="{86CF1699-20D2-4D6E-8EC2-82813A846847}" destId="{C85D7C85-07C5-46ED-A47E-9B0EE42D88C2}" srcOrd="0" destOrd="0" presId="urn:microsoft.com/office/officeart/2005/8/layout/hierarchy2"/>
    <dgm:cxn modelId="{B4FEC9FA-0388-4C02-ACFD-1509CDD31208}" srcId="{0E9F5760-A760-4E10-AFE0-36B9D3A93D87}" destId="{B2FC6208-ED42-4FAF-8C85-6F6DF80C731D}" srcOrd="0" destOrd="0" parTransId="{37595888-C995-4FB5-BB39-EF39F0632B46}" sibTransId="{097F186B-5E5A-4D0F-88DB-A8B76A631B29}"/>
    <dgm:cxn modelId="{0CBE9A92-8F38-4275-85B3-5B016C6659B7}" type="presOf" srcId="{B2FC6208-ED42-4FAF-8C85-6F6DF80C731D}" destId="{D6152EF1-536A-4E5C-A101-DD324508AA9E}" srcOrd="0" destOrd="0" presId="urn:microsoft.com/office/officeart/2005/8/layout/hierarchy2"/>
    <dgm:cxn modelId="{30894155-09CA-4411-A944-47A270EE8AD5}" type="presOf" srcId="{0E9F5760-A760-4E10-AFE0-36B9D3A93D87}" destId="{7440FD0F-717F-408F-B717-1CE2A39058DD}" srcOrd="0" destOrd="0" presId="urn:microsoft.com/office/officeart/2005/8/layout/hierarchy2"/>
    <dgm:cxn modelId="{DA5EA262-053E-4045-87E7-564D630F4BAE}" type="presOf" srcId="{39F54365-2147-46AD-A3C9-1DEE5160EB40}" destId="{59490504-6A23-4D2C-9180-D0C62BE682BD}" srcOrd="1" destOrd="0" presId="urn:microsoft.com/office/officeart/2005/8/layout/hierarchy2"/>
    <dgm:cxn modelId="{BDC0A323-B834-4613-9C58-84D902E2E45F}" type="presOf" srcId="{2CC742FE-9A82-4449-8BA0-A8B668DB6D44}" destId="{0143DF75-27E2-4D85-9EF1-5B0E7144ACF7}" srcOrd="0" destOrd="0" presId="urn:microsoft.com/office/officeart/2005/8/layout/hierarchy2"/>
    <dgm:cxn modelId="{1AE53D95-8CD8-4E40-9492-41816D7585F3}" type="presParOf" srcId="{C85D7C85-07C5-46ED-A47E-9B0EE42D88C2}" destId="{0FBC8874-090F-491A-98AA-CE1D93718822}" srcOrd="0" destOrd="0" presId="urn:microsoft.com/office/officeart/2005/8/layout/hierarchy2"/>
    <dgm:cxn modelId="{4EE4E32D-104F-4F77-AFF0-AA4339416FED}" type="presParOf" srcId="{0FBC8874-090F-491A-98AA-CE1D93718822}" destId="{7440FD0F-717F-408F-B717-1CE2A39058DD}" srcOrd="0" destOrd="0" presId="urn:microsoft.com/office/officeart/2005/8/layout/hierarchy2"/>
    <dgm:cxn modelId="{95DFA3E4-67A1-4995-A370-96DD4B81C24F}" type="presParOf" srcId="{0FBC8874-090F-491A-98AA-CE1D93718822}" destId="{3706B76E-C9EE-43BF-B8CD-FE1B08623789}" srcOrd="1" destOrd="0" presId="urn:microsoft.com/office/officeart/2005/8/layout/hierarchy2"/>
    <dgm:cxn modelId="{26854817-6AE9-4551-B59D-CB4B06E3D98B}" type="presParOf" srcId="{3706B76E-C9EE-43BF-B8CD-FE1B08623789}" destId="{C0339192-4644-4220-9F64-0B3C1BEA5087}" srcOrd="0" destOrd="0" presId="urn:microsoft.com/office/officeart/2005/8/layout/hierarchy2"/>
    <dgm:cxn modelId="{9C8C31CA-C122-4964-A74D-C6F66EF1BCF8}" type="presParOf" srcId="{C0339192-4644-4220-9F64-0B3C1BEA5087}" destId="{0B189EAE-0C79-4FAF-8274-4CADCD7B3292}" srcOrd="0" destOrd="0" presId="urn:microsoft.com/office/officeart/2005/8/layout/hierarchy2"/>
    <dgm:cxn modelId="{FC551BEE-093A-499A-AB30-FD106EA264AB}" type="presParOf" srcId="{3706B76E-C9EE-43BF-B8CD-FE1B08623789}" destId="{AE5E4CDD-B3DF-431C-B8CD-9D63B00EA698}" srcOrd="1" destOrd="0" presId="urn:microsoft.com/office/officeart/2005/8/layout/hierarchy2"/>
    <dgm:cxn modelId="{D5DB766E-ED47-4B70-AC62-A5A4F0F4C3FC}" type="presParOf" srcId="{AE5E4CDD-B3DF-431C-B8CD-9D63B00EA698}" destId="{D6152EF1-536A-4E5C-A101-DD324508AA9E}" srcOrd="0" destOrd="0" presId="urn:microsoft.com/office/officeart/2005/8/layout/hierarchy2"/>
    <dgm:cxn modelId="{E22F9515-F6CB-4DD5-9B4D-10D6821EFBB4}" type="presParOf" srcId="{AE5E4CDD-B3DF-431C-B8CD-9D63B00EA698}" destId="{4CF40377-AA45-4737-B6D7-5B788A7E003E}" srcOrd="1" destOrd="0" presId="urn:microsoft.com/office/officeart/2005/8/layout/hierarchy2"/>
    <dgm:cxn modelId="{A8F3CD72-80BA-422D-92BD-454654D2873C}" type="presParOf" srcId="{C85D7C85-07C5-46ED-A47E-9B0EE42D88C2}" destId="{1DD6598D-86A4-4488-B6B7-1E1A55B86643}" srcOrd="1" destOrd="0" presId="urn:microsoft.com/office/officeart/2005/8/layout/hierarchy2"/>
    <dgm:cxn modelId="{722544D1-B912-4C7A-B00C-DCA8A4FF7CBC}" type="presParOf" srcId="{1DD6598D-86A4-4488-B6B7-1E1A55B86643}" destId="{DEC013FD-6BAC-4D8D-B536-7BE42BF7FC7F}" srcOrd="0" destOrd="0" presId="urn:microsoft.com/office/officeart/2005/8/layout/hierarchy2"/>
    <dgm:cxn modelId="{1138FE2C-B813-41EB-8FC4-1CF034B3B242}" type="presParOf" srcId="{1DD6598D-86A4-4488-B6B7-1E1A55B86643}" destId="{E0561A96-CF99-4EC0-8403-4D325943C825}" srcOrd="1" destOrd="0" presId="urn:microsoft.com/office/officeart/2005/8/layout/hierarchy2"/>
    <dgm:cxn modelId="{7BAD7351-BBC6-49C1-A336-5C069F37E02B}" type="presParOf" srcId="{E0561A96-CF99-4EC0-8403-4D325943C825}" destId="{D1445C27-39A8-4337-81E2-5AB57A1FACC3}" srcOrd="0" destOrd="0" presId="urn:microsoft.com/office/officeart/2005/8/layout/hierarchy2"/>
    <dgm:cxn modelId="{C6D9979C-73EC-4DD1-A792-D12A2BE1BF1D}" type="presParOf" srcId="{D1445C27-39A8-4337-81E2-5AB57A1FACC3}" destId="{59490504-6A23-4D2C-9180-D0C62BE682BD}" srcOrd="0" destOrd="0" presId="urn:microsoft.com/office/officeart/2005/8/layout/hierarchy2"/>
    <dgm:cxn modelId="{7488F95E-6098-484B-AA48-1836B7F93A23}" type="presParOf" srcId="{E0561A96-CF99-4EC0-8403-4D325943C825}" destId="{9DB4B8D7-DD11-48F7-ACEF-77B333D3BA6B}" srcOrd="1" destOrd="0" presId="urn:microsoft.com/office/officeart/2005/8/layout/hierarchy2"/>
    <dgm:cxn modelId="{15CBB680-0247-498D-8182-994F8A9738EC}" type="presParOf" srcId="{9DB4B8D7-DD11-48F7-ACEF-77B333D3BA6B}" destId="{0143DF75-27E2-4D85-9EF1-5B0E7144ACF7}" srcOrd="0" destOrd="0" presId="urn:microsoft.com/office/officeart/2005/8/layout/hierarchy2"/>
    <dgm:cxn modelId="{D0767D15-29A3-4265-A5CF-B7E090B70667}" type="presParOf" srcId="{9DB4B8D7-DD11-48F7-ACEF-77B333D3BA6B}" destId="{A88E6239-6091-4EC2-9F85-88E8497B574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BC42EE-D735-40A5-9253-9AD349E1ACAB}" type="doc">
      <dgm:prSet loTypeId="urn:microsoft.com/office/officeart/2005/8/layout/radial6" loCatId="cycle" qsTypeId="urn:microsoft.com/office/officeart/2005/8/quickstyle/simple3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D79A61BC-5F62-4252-B37A-23CC498F338F}">
      <dgm:prSet phldrT="[Текст]"/>
      <dgm:spPr/>
      <dgm:t>
        <a:bodyPr/>
        <a:lstStyle/>
        <a:p>
          <a:r>
            <a:rPr lang="ru-RU" dirty="0" smtClean="0"/>
            <a:t>!</a:t>
          </a:r>
          <a:endParaRPr lang="ru-RU" dirty="0"/>
        </a:p>
      </dgm:t>
    </dgm:pt>
    <dgm:pt modelId="{EED11936-B47D-4FAC-8D25-50E75D3FE264}" type="parTrans" cxnId="{8447BDE5-5DED-4084-9D43-92262B21AD76}">
      <dgm:prSet/>
      <dgm:spPr/>
      <dgm:t>
        <a:bodyPr/>
        <a:lstStyle/>
        <a:p>
          <a:endParaRPr lang="ru-RU"/>
        </a:p>
      </dgm:t>
    </dgm:pt>
    <dgm:pt modelId="{2155A7C8-9EB6-484A-A960-07B70052887F}" type="sibTrans" cxnId="{8447BDE5-5DED-4084-9D43-92262B21AD76}">
      <dgm:prSet/>
      <dgm:spPr/>
      <dgm:t>
        <a:bodyPr/>
        <a:lstStyle/>
        <a:p>
          <a:endParaRPr lang="ru-RU"/>
        </a:p>
      </dgm:t>
    </dgm:pt>
    <dgm:pt modelId="{053E2E6E-3BD5-49DA-BC2A-86DA5ED52EC1}">
      <dgm:prSet/>
      <dgm:spPr/>
      <dgm:t>
        <a:bodyPr/>
        <a:lstStyle/>
        <a:p>
          <a:r>
            <a:rPr lang="ru-RU" dirty="0" smtClean="0"/>
            <a:t>изучено состояние проблемы в городе</a:t>
          </a:r>
          <a:endParaRPr lang="ru-RU" dirty="0"/>
        </a:p>
      </dgm:t>
    </dgm:pt>
    <dgm:pt modelId="{4CDE2682-192A-4F19-873B-5A6E27EFB25E}" type="parTrans" cxnId="{852241FB-5816-48B2-8BB1-B7EB1B0E8896}">
      <dgm:prSet/>
      <dgm:spPr/>
      <dgm:t>
        <a:bodyPr/>
        <a:lstStyle/>
        <a:p>
          <a:endParaRPr lang="ru-RU"/>
        </a:p>
      </dgm:t>
    </dgm:pt>
    <dgm:pt modelId="{3CC11C92-B661-4A6F-9B6E-E522416C90E7}" type="sibTrans" cxnId="{852241FB-5816-48B2-8BB1-B7EB1B0E8896}">
      <dgm:prSet/>
      <dgm:spPr/>
      <dgm:t>
        <a:bodyPr/>
        <a:lstStyle/>
        <a:p>
          <a:endParaRPr lang="ru-RU"/>
        </a:p>
      </dgm:t>
    </dgm:pt>
    <dgm:pt modelId="{695D2D7F-56BF-4AB3-AB30-54BB094B8ADA}">
      <dgm:prSet/>
      <dgm:spPr/>
      <dgm:t>
        <a:bodyPr/>
        <a:lstStyle/>
        <a:p>
          <a:r>
            <a:rPr lang="ru-RU" dirty="0" smtClean="0"/>
            <a:t>изучение надписей на улицах города привлечёт внимание к изучению языка</a:t>
          </a:r>
          <a:endParaRPr lang="ru-RU" dirty="0"/>
        </a:p>
      </dgm:t>
    </dgm:pt>
    <dgm:pt modelId="{C0644EBD-697F-40B6-9390-60D3E3D6540A}" type="parTrans" cxnId="{0A72884B-81C8-4C38-BA46-650121739CAE}">
      <dgm:prSet/>
      <dgm:spPr/>
      <dgm:t>
        <a:bodyPr/>
        <a:lstStyle/>
        <a:p>
          <a:endParaRPr lang="ru-RU"/>
        </a:p>
      </dgm:t>
    </dgm:pt>
    <dgm:pt modelId="{6B406730-5DEC-4ABD-A75B-5007867806E9}" type="sibTrans" cxnId="{0A72884B-81C8-4C38-BA46-650121739CAE}">
      <dgm:prSet/>
      <dgm:spPr/>
      <dgm:t>
        <a:bodyPr/>
        <a:lstStyle/>
        <a:p>
          <a:endParaRPr lang="ru-RU"/>
        </a:p>
      </dgm:t>
    </dgm:pt>
    <dgm:pt modelId="{3446E8DC-6D09-40FE-94BF-284F3042AE43}">
      <dgm:prSet/>
      <dgm:spPr/>
      <dgm:t>
        <a:bodyPr/>
        <a:lstStyle/>
        <a:p>
          <a:r>
            <a:rPr lang="ru-RU" dirty="0" smtClean="0"/>
            <a:t>   результаты могут быть использованы учителями и учащимися</a:t>
          </a:r>
          <a:endParaRPr lang="ru-RU" dirty="0"/>
        </a:p>
      </dgm:t>
    </dgm:pt>
    <dgm:pt modelId="{0DA865AB-FF93-4FCE-9568-72297FC24F34}" type="parTrans" cxnId="{02E1FC9E-1292-4105-80B6-6D88F775E46B}">
      <dgm:prSet/>
      <dgm:spPr/>
      <dgm:t>
        <a:bodyPr/>
        <a:lstStyle/>
        <a:p>
          <a:endParaRPr lang="ru-RU"/>
        </a:p>
      </dgm:t>
    </dgm:pt>
    <dgm:pt modelId="{43FA87EE-A40A-4E2B-B3D7-FA1FCE1B5F6A}" type="sibTrans" cxnId="{02E1FC9E-1292-4105-80B6-6D88F775E46B}">
      <dgm:prSet/>
      <dgm:spPr/>
      <dgm:t>
        <a:bodyPr/>
        <a:lstStyle/>
        <a:p>
          <a:endParaRPr lang="ru-RU"/>
        </a:p>
      </dgm:t>
    </dgm:pt>
    <dgm:pt modelId="{AD0452EB-ABF2-444C-8876-95C05FD16D97}" type="pres">
      <dgm:prSet presAssocID="{A1BC42EE-D735-40A5-9253-9AD349E1ACA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EABC98-2DA6-4300-ABD1-833B7796780E}" type="pres">
      <dgm:prSet presAssocID="{D79A61BC-5F62-4252-B37A-23CC498F338F}" presName="centerShape" presStyleLbl="node0" presStyleIdx="0" presStyleCnt="1"/>
      <dgm:spPr/>
      <dgm:t>
        <a:bodyPr/>
        <a:lstStyle/>
        <a:p>
          <a:endParaRPr lang="ru-RU"/>
        </a:p>
      </dgm:t>
    </dgm:pt>
    <dgm:pt modelId="{73A23AF6-7629-4AEA-A2D0-0F869B545034}" type="pres">
      <dgm:prSet presAssocID="{053E2E6E-3BD5-49DA-BC2A-86DA5ED52EC1}" presName="node" presStyleLbl="node1" presStyleIdx="0" presStyleCnt="3" custScaleX="208194" custScaleY="137799" custRadScaleRad="80825" custRadScaleInc="7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0175A-E5D3-42DB-8E3C-1D95E9DD6A66}" type="pres">
      <dgm:prSet presAssocID="{053E2E6E-3BD5-49DA-BC2A-86DA5ED52EC1}" presName="dummy" presStyleCnt="0"/>
      <dgm:spPr/>
    </dgm:pt>
    <dgm:pt modelId="{5EB88AFE-766D-447C-BA00-EA8C2CAF21CD}" type="pres">
      <dgm:prSet presAssocID="{3CC11C92-B661-4A6F-9B6E-E522416C90E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18295ABB-1066-40A5-BD55-256974A6F357}" type="pres">
      <dgm:prSet presAssocID="{3446E8DC-6D09-40FE-94BF-284F3042AE43}" presName="node" presStyleLbl="node1" presStyleIdx="1" presStyleCnt="3" custScaleX="201313" custScaleY="178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EE492-405D-478B-86D1-A69B8293CF8C}" type="pres">
      <dgm:prSet presAssocID="{3446E8DC-6D09-40FE-94BF-284F3042AE43}" presName="dummy" presStyleCnt="0"/>
      <dgm:spPr/>
    </dgm:pt>
    <dgm:pt modelId="{9A9CA464-AC36-405E-B78F-D26DD0C9D0FC}" type="pres">
      <dgm:prSet presAssocID="{43FA87EE-A40A-4E2B-B3D7-FA1FCE1B5F6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190595FD-FD3D-4B0A-B692-6E12478EDE35}" type="pres">
      <dgm:prSet presAssocID="{695D2D7F-56BF-4AB3-AB30-54BB094B8ADA}" presName="node" presStyleLbl="node1" presStyleIdx="2" presStyleCnt="3" custScaleX="205216" custScaleY="178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A1F1B-1B01-4ECE-9CEB-5FDD18ADF87E}" type="pres">
      <dgm:prSet presAssocID="{695D2D7F-56BF-4AB3-AB30-54BB094B8ADA}" presName="dummy" presStyleCnt="0"/>
      <dgm:spPr/>
    </dgm:pt>
    <dgm:pt modelId="{9AF1B10F-1370-4672-85F6-C358EF282B99}" type="pres">
      <dgm:prSet presAssocID="{6B406730-5DEC-4ABD-A75B-5007867806E9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A72884B-81C8-4C38-BA46-650121739CAE}" srcId="{D79A61BC-5F62-4252-B37A-23CC498F338F}" destId="{695D2D7F-56BF-4AB3-AB30-54BB094B8ADA}" srcOrd="2" destOrd="0" parTransId="{C0644EBD-697F-40B6-9390-60D3E3D6540A}" sibTransId="{6B406730-5DEC-4ABD-A75B-5007867806E9}"/>
    <dgm:cxn modelId="{852241FB-5816-48B2-8BB1-B7EB1B0E8896}" srcId="{D79A61BC-5F62-4252-B37A-23CC498F338F}" destId="{053E2E6E-3BD5-49DA-BC2A-86DA5ED52EC1}" srcOrd="0" destOrd="0" parTransId="{4CDE2682-192A-4F19-873B-5A6E27EFB25E}" sibTransId="{3CC11C92-B661-4A6F-9B6E-E522416C90E7}"/>
    <dgm:cxn modelId="{B2E40899-37A8-4DEC-B0F5-62A068512A50}" type="presOf" srcId="{D79A61BC-5F62-4252-B37A-23CC498F338F}" destId="{CBEABC98-2DA6-4300-ABD1-833B7796780E}" srcOrd="0" destOrd="0" presId="urn:microsoft.com/office/officeart/2005/8/layout/radial6"/>
    <dgm:cxn modelId="{E44771BB-E8B6-472A-AD56-99B93D72608E}" type="presOf" srcId="{053E2E6E-3BD5-49DA-BC2A-86DA5ED52EC1}" destId="{73A23AF6-7629-4AEA-A2D0-0F869B545034}" srcOrd="0" destOrd="0" presId="urn:microsoft.com/office/officeart/2005/8/layout/radial6"/>
    <dgm:cxn modelId="{2C4C4422-C4D0-4E6F-A8A4-C5470242646A}" type="presOf" srcId="{43FA87EE-A40A-4E2B-B3D7-FA1FCE1B5F6A}" destId="{9A9CA464-AC36-405E-B78F-D26DD0C9D0FC}" srcOrd="0" destOrd="0" presId="urn:microsoft.com/office/officeart/2005/8/layout/radial6"/>
    <dgm:cxn modelId="{02E1FC9E-1292-4105-80B6-6D88F775E46B}" srcId="{D79A61BC-5F62-4252-B37A-23CC498F338F}" destId="{3446E8DC-6D09-40FE-94BF-284F3042AE43}" srcOrd="1" destOrd="0" parTransId="{0DA865AB-FF93-4FCE-9568-72297FC24F34}" sibTransId="{43FA87EE-A40A-4E2B-B3D7-FA1FCE1B5F6A}"/>
    <dgm:cxn modelId="{8447BDE5-5DED-4084-9D43-92262B21AD76}" srcId="{A1BC42EE-D735-40A5-9253-9AD349E1ACAB}" destId="{D79A61BC-5F62-4252-B37A-23CC498F338F}" srcOrd="0" destOrd="0" parTransId="{EED11936-B47D-4FAC-8D25-50E75D3FE264}" sibTransId="{2155A7C8-9EB6-484A-A960-07B70052887F}"/>
    <dgm:cxn modelId="{0A6ABF6B-CBDC-47A9-9931-4A25025EABA1}" type="presOf" srcId="{A1BC42EE-D735-40A5-9253-9AD349E1ACAB}" destId="{AD0452EB-ABF2-444C-8876-95C05FD16D97}" srcOrd="0" destOrd="0" presId="urn:microsoft.com/office/officeart/2005/8/layout/radial6"/>
    <dgm:cxn modelId="{ADE5C319-5124-46E9-98FB-F8E9D9200369}" type="presOf" srcId="{695D2D7F-56BF-4AB3-AB30-54BB094B8ADA}" destId="{190595FD-FD3D-4B0A-B692-6E12478EDE35}" srcOrd="0" destOrd="0" presId="urn:microsoft.com/office/officeart/2005/8/layout/radial6"/>
    <dgm:cxn modelId="{C5C71C5D-7BF8-477B-B129-50A740B81746}" type="presOf" srcId="{3CC11C92-B661-4A6F-9B6E-E522416C90E7}" destId="{5EB88AFE-766D-447C-BA00-EA8C2CAF21CD}" srcOrd="0" destOrd="0" presId="urn:microsoft.com/office/officeart/2005/8/layout/radial6"/>
    <dgm:cxn modelId="{E6CAC909-4E7E-48AB-AE37-F1602A541E17}" type="presOf" srcId="{6B406730-5DEC-4ABD-A75B-5007867806E9}" destId="{9AF1B10F-1370-4672-85F6-C358EF282B99}" srcOrd="0" destOrd="0" presId="urn:microsoft.com/office/officeart/2005/8/layout/radial6"/>
    <dgm:cxn modelId="{887D43A0-F50C-4300-ACD6-03A1B54C5FFD}" type="presOf" srcId="{3446E8DC-6D09-40FE-94BF-284F3042AE43}" destId="{18295ABB-1066-40A5-BD55-256974A6F357}" srcOrd="0" destOrd="0" presId="urn:microsoft.com/office/officeart/2005/8/layout/radial6"/>
    <dgm:cxn modelId="{783F9190-DEE6-49A5-B482-B507E01614D1}" type="presParOf" srcId="{AD0452EB-ABF2-444C-8876-95C05FD16D97}" destId="{CBEABC98-2DA6-4300-ABD1-833B7796780E}" srcOrd="0" destOrd="0" presId="urn:microsoft.com/office/officeart/2005/8/layout/radial6"/>
    <dgm:cxn modelId="{1E1E5966-C67A-43CF-853C-81CB3128B188}" type="presParOf" srcId="{AD0452EB-ABF2-444C-8876-95C05FD16D97}" destId="{73A23AF6-7629-4AEA-A2D0-0F869B545034}" srcOrd="1" destOrd="0" presId="urn:microsoft.com/office/officeart/2005/8/layout/radial6"/>
    <dgm:cxn modelId="{B969CA84-02FC-4568-892D-28758E7D75EF}" type="presParOf" srcId="{AD0452EB-ABF2-444C-8876-95C05FD16D97}" destId="{C130175A-E5D3-42DB-8E3C-1D95E9DD6A66}" srcOrd="2" destOrd="0" presId="urn:microsoft.com/office/officeart/2005/8/layout/radial6"/>
    <dgm:cxn modelId="{EBC8642C-7A1B-48B6-A98E-AD4FF200F3CB}" type="presParOf" srcId="{AD0452EB-ABF2-444C-8876-95C05FD16D97}" destId="{5EB88AFE-766D-447C-BA00-EA8C2CAF21CD}" srcOrd="3" destOrd="0" presId="urn:microsoft.com/office/officeart/2005/8/layout/radial6"/>
    <dgm:cxn modelId="{1EE1C3C3-31E9-4537-9DF1-2AFE0F6DBF2E}" type="presParOf" srcId="{AD0452EB-ABF2-444C-8876-95C05FD16D97}" destId="{18295ABB-1066-40A5-BD55-256974A6F357}" srcOrd="4" destOrd="0" presId="urn:microsoft.com/office/officeart/2005/8/layout/radial6"/>
    <dgm:cxn modelId="{DE84CD04-C1A0-4AD4-8D0D-F0F684E0D3CD}" type="presParOf" srcId="{AD0452EB-ABF2-444C-8876-95C05FD16D97}" destId="{9A3EE492-405D-478B-86D1-A69B8293CF8C}" srcOrd="5" destOrd="0" presId="urn:microsoft.com/office/officeart/2005/8/layout/radial6"/>
    <dgm:cxn modelId="{352B0329-9B41-4B6A-A483-950911F3C346}" type="presParOf" srcId="{AD0452EB-ABF2-444C-8876-95C05FD16D97}" destId="{9A9CA464-AC36-405E-B78F-D26DD0C9D0FC}" srcOrd="6" destOrd="0" presId="urn:microsoft.com/office/officeart/2005/8/layout/radial6"/>
    <dgm:cxn modelId="{07441EFE-EEFF-41FA-979C-2661AC25EC20}" type="presParOf" srcId="{AD0452EB-ABF2-444C-8876-95C05FD16D97}" destId="{190595FD-FD3D-4B0A-B692-6E12478EDE35}" srcOrd="7" destOrd="0" presId="urn:microsoft.com/office/officeart/2005/8/layout/radial6"/>
    <dgm:cxn modelId="{1189A06E-62A4-4DF8-83B8-6E53144A81B5}" type="presParOf" srcId="{AD0452EB-ABF2-444C-8876-95C05FD16D97}" destId="{113A1F1B-1B01-4ECE-9CEB-5FDD18ADF87E}" srcOrd="8" destOrd="0" presId="urn:microsoft.com/office/officeart/2005/8/layout/radial6"/>
    <dgm:cxn modelId="{9B1D2A29-A656-461B-9D7B-BED1A75A8A01}" type="presParOf" srcId="{AD0452EB-ABF2-444C-8876-95C05FD16D97}" destId="{9AF1B10F-1370-4672-85F6-C358EF282B99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0FD0F-717F-408F-B717-1CE2A39058DD}">
      <dsp:nvSpPr>
        <dsp:cNvPr id="0" name=""/>
        <dsp:cNvSpPr/>
      </dsp:nvSpPr>
      <dsp:spPr>
        <a:xfrm>
          <a:off x="12321" y="419562"/>
          <a:ext cx="3425411" cy="17127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/>
            <a:t>Объект</a:t>
          </a:r>
          <a:endParaRPr lang="ru-RU" sz="6000" b="1" kern="1200" dirty="0"/>
        </a:p>
      </dsp:txBody>
      <dsp:txXfrm>
        <a:off x="62484" y="469725"/>
        <a:ext cx="3325085" cy="1612379"/>
      </dsp:txXfrm>
    </dsp:sp>
    <dsp:sp modelId="{C0339192-4644-4220-9F64-0B3C1BEA5087}">
      <dsp:nvSpPr>
        <dsp:cNvPr id="0" name=""/>
        <dsp:cNvSpPr/>
      </dsp:nvSpPr>
      <dsp:spPr>
        <a:xfrm>
          <a:off x="3437733" y="1241857"/>
          <a:ext cx="1319536" cy="68115"/>
        </a:xfrm>
        <a:custGeom>
          <a:avLst/>
          <a:gdLst/>
          <a:ahLst/>
          <a:cxnLst/>
          <a:rect l="0" t="0" r="0" b="0"/>
          <a:pathLst>
            <a:path>
              <a:moveTo>
                <a:pt x="0" y="34057"/>
              </a:moveTo>
              <a:lnTo>
                <a:pt x="1319536" y="34057"/>
              </a:lnTo>
            </a:path>
          </a:pathLst>
        </a:custGeom>
        <a:noFill/>
        <a:ln w="9525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64513" y="1242926"/>
        <a:ext cx="65976" cy="65976"/>
      </dsp:txXfrm>
    </dsp:sp>
    <dsp:sp modelId="{D6152EF1-536A-4E5C-A101-DD324508AA9E}">
      <dsp:nvSpPr>
        <dsp:cNvPr id="0" name=""/>
        <dsp:cNvSpPr/>
      </dsp:nvSpPr>
      <dsp:spPr>
        <a:xfrm>
          <a:off x="4757270" y="419562"/>
          <a:ext cx="3425411" cy="17127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городская среда Костомукши</a:t>
          </a:r>
          <a:endParaRPr lang="ru-RU" sz="3600" kern="1200" dirty="0"/>
        </a:p>
      </dsp:txBody>
      <dsp:txXfrm>
        <a:off x="4807433" y="469725"/>
        <a:ext cx="3325085" cy="1612379"/>
      </dsp:txXfrm>
    </dsp:sp>
    <dsp:sp modelId="{DEC013FD-6BAC-4D8D-B536-7BE42BF7FC7F}">
      <dsp:nvSpPr>
        <dsp:cNvPr id="0" name=""/>
        <dsp:cNvSpPr/>
      </dsp:nvSpPr>
      <dsp:spPr>
        <a:xfrm>
          <a:off x="4306" y="2391434"/>
          <a:ext cx="3425411" cy="17127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/>
            <a:t>Предмет</a:t>
          </a:r>
          <a:endParaRPr lang="ru-RU" sz="6000" b="1" kern="1200" dirty="0"/>
        </a:p>
      </dsp:txBody>
      <dsp:txXfrm>
        <a:off x="54469" y="2441597"/>
        <a:ext cx="3325085" cy="1612379"/>
      </dsp:txXfrm>
    </dsp:sp>
    <dsp:sp modelId="{D1445C27-39A8-4337-81E2-5AB57A1FACC3}">
      <dsp:nvSpPr>
        <dsp:cNvPr id="0" name=""/>
        <dsp:cNvSpPr/>
      </dsp:nvSpPr>
      <dsp:spPr>
        <a:xfrm>
          <a:off x="3429717" y="3213729"/>
          <a:ext cx="1370164" cy="68115"/>
        </a:xfrm>
        <a:custGeom>
          <a:avLst/>
          <a:gdLst/>
          <a:ahLst/>
          <a:cxnLst/>
          <a:rect l="0" t="0" r="0" b="0"/>
          <a:pathLst>
            <a:path>
              <a:moveTo>
                <a:pt x="0" y="34057"/>
              </a:moveTo>
              <a:lnTo>
                <a:pt x="1370164" y="34057"/>
              </a:lnTo>
            </a:path>
          </a:pathLst>
        </a:custGeom>
        <a:noFill/>
        <a:ln w="9525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80545" y="3213533"/>
        <a:ext cx="68508" cy="68508"/>
      </dsp:txXfrm>
    </dsp:sp>
    <dsp:sp modelId="{0143DF75-27E2-4D85-9EF1-5B0E7144ACF7}">
      <dsp:nvSpPr>
        <dsp:cNvPr id="0" name=""/>
        <dsp:cNvSpPr/>
      </dsp:nvSpPr>
      <dsp:spPr>
        <a:xfrm>
          <a:off x="4799882" y="2391434"/>
          <a:ext cx="3425411" cy="17127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англицизмы на уличных вывесках города и в названиях некоторых городских объектов</a:t>
          </a:r>
          <a:endParaRPr lang="ru-RU" sz="2500" kern="1200" dirty="0"/>
        </a:p>
      </dsp:txBody>
      <dsp:txXfrm>
        <a:off x="4850045" y="2441597"/>
        <a:ext cx="3325085" cy="16123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F1B10F-1370-4672-85F6-C358EF282B99}">
      <dsp:nvSpPr>
        <dsp:cNvPr id="0" name=""/>
        <dsp:cNvSpPr/>
      </dsp:nvSpPr>
      <dsp:spPr>
        <a:xfrm>
          <a:off x="2658227" y="1121378"/>
          <a:ext cx="4086017" cy="4086017"/>
        </a:xfrm>
        <a:prstGeom prst="blockArc">
          <a:avLst>
            <a:gd name="adj1" fmla="val 9722502"/>
            <a:gd name="adj2" fmla="val 16042899"/>
            <a:gd name="adj3" fmla="val 4642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9CA464-AC36-405E-B78F-D26DD0C9D0FC}">
      <dsp:nvSpPr>
        <dsp:cNvPr id="0" name=""/>
        <dsp:cNvSpPr/>
      </dsp:nvSpPr>
      <dsp:spPr>
        <a:xfrm>
          <a:off x="2488092" y="738873"/>
          <a:ext cx="4086017" cy="4086017"/>
        </a:xfrm>
        <a:prstGeom prst="blockArc">
          <a:avLst>
            <a:gd name="adj1" fmla="val 1800000"/>
            <a:gd name="adj2" fmla="val 9000000"/>
            <a:gd name="adj3" fmla="val 4642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EB88AFE-766D-447C-BA00-EA8C2CAF21CD}">
      <dsp:nvSpPr>
        <dsp:cNvPr id="0" name=""/>
        <dsp:cNvSpPr/>
      </dsp:nvSpPr>
      <dsp:spPr>
        <a:xfrm>
          <a:off x="2322218" y="1108384"/>
          <a:ext cx="4086017" cy="4086017"/>
        </a:xfrm>
        <a:prstGeom prst="blockArc">
          <a:avLst>
            <a:gd name="adj1" fmla="val 16622855"/>
            <a:gd name="adj2" fmla="val 1101055"/>
            <a:gd name="adj3" fmla="val 4642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BEABC98-2DA6-4300-ABD1-833B7796780E}">
      <dsp:nvSpPr>
        <dsp:cNvPr id="0" name=""/>
        <dsp:cNvSpPr/>
      </dsp:nvSpPr>
      <dsp:spPr>
        <a:xfrm>
          <a:off x="3590167" y="1840948"/>
          <a:ext cx="1881867" cy="18818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!</a:t>
          </a:r>
          <a:endParaRPr lang="ru-RU" sz="6500" kern="1200" dirty="0"/>
        </a:p>
      </dsp:txBody>
      <dsp:txXfrm>
        <a:off x="3865760" y="2116541"/>
        <a:ext cx="1330681" cy="1330681"/>
      </dsp:txXfrm>
    </dsp:sp>
    <dsp:sp modelId="{73A23AF6-7629-4AEA-A2D0-0F869B545034}">
      <dsp:nvSpPr>
        <dsp:cNvPr id="0" name=""/>
        <dsp:cNvSpPr/>
      </dsp:nvSpPr>
      <dsp:spPr>
        <a:xfrm>
          <a:off x="3238795" y="263266"/>
          <a:ext cx="2742555" cy="181523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изучено состояние проблемы в городе</a:t>
          </a:r>
          <a:endParaRPr lang="ru-RU" sz="1900" kern="1200" dirty="0"/>
        </a:p>
      </dsp:txBody>
      <dsp:txXfrm>
        <a:off x="3640433" y="529101"/>
        <a:ext cx="1939279" cy="1283566"/>
      </dsp:txXfrm>
    </dsp:sp>
    <dsp:sp modelId="{18295ABB-1066-40A5-BD55-256974A6F357}">
      <dsp:nvSpPr>
        <dsp:cNvPr id="0" name=""/>
        <dsp:cNvSpPr/>
      </dsp:nvSpPr>
      <dsp:spPr>
        <a:xfrm>
          <a:off x="4933374" y="2606138"/>
          <a:ext cx="2651911" cy="234707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   результаты могут быть использованы учителями и учащимися</a:t>
          </a:r>
          <a:endParaRPr lang="ru-RU" sz="1900" kern="1200" dirty="0"/>
        </a:p>
      </dsp:txBody>
      <dsp:txXfrm>
        <a:off x="5321737" y="2949859"/>
        <a:ext cx="1875185" cy="1659631"/>
      </dsp:txXfrm>
    </dsp:sp>
    <dsp:sp modelId="{190595FD-FD3D-4B0A-B692-6E12478EDE35}">
      <dsp:nvSpPr>
        <dsp:cNvPr id="0" name=""/>
        <dsp:cNvSpPr/>
      </dsp:nvSpPr>
      <dsp:spPr>
        <a:xfrm>
          <a:off x="1451210" y="2606145"/>
          <a:ext cx="2703325" cy="234706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изучение надписей на улицах города привлечёт внимание к изучению языка</a:t>
          </a:r>
          <a:endParaRPr lang="ru-RU" sz="1900" kern="1200" dirty="0"/>
        </a:p>
      </dsp:txBody>
      <dsp:txXfrm>
        <a:off x="1847103" y="2949864"/>
        <a:ext cx="1911539" cy="16596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792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156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64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10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1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54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92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68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236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0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179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22740-545C-47FD-B79C-8603AC941A6F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BE2BC-A976-40D2-B9AF-9956624DE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16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Англицизмы на улицах нашего города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483768" y="0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МБОУ КГО «Гимназия»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835696" y="1988840"/>
            <a:ext cx="5184576" cy="136815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Межрегиональная открытая научно-исследовательская  конференция обучающихся</a:t>
            </a:r>
          </a:p>
          <a:p>
            <a:pPr marL="0" indent="0" algn="ctr">
              <a:buNone/>
            </a:pPr>
            <a:r>
              <a:rPr lang="ru-RU" dirty="0" smtClean="0"/>
              <a:t>«Будущее Карелии»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3995936" y="6237312"/>
            <a:ext cx="1080120" cy="495746"/>
          </a:xfrm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2019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686" y="3356992"/>
            <a:ext cx="4430554" cy="28983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79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Группы англицизмов на </a:t>
            </a:r>
            <a:r>
              <a:rPr lang="ru-RU" dirty="0"/>
              <a:t>улицах города Костомукша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6264696" cy="506916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прямые </a:t>
            </a:r>
            <a:r>
              <a:rPr lang="ru-RU" dirty="0" smtClean="0"/>
              <a:t>заимствования, </a:t>
            </a:r>
            <a:r>
              <a:rPr lang="ru-RU" dirty="0"/>
              <a:t>написанные  на  английском  </a:t>
            </a:r>
            <a:r>
              <a:rPr lang="ru-RU" dirty="0" smtClean="0"/>
              <a:t>     языке; </a:t>
            </a:r>
          </a:p>
          <a:p>
            <a:r>
              <a:rPr lang="ru-RU" dirty="0"/>
              <a:t>транслитерации слов, передающие английское  звучание,  но написанные  на  русском  </a:t>
            </a:r>
            <a:r>
              <a:rPr lang="ru-RU" dirty="0" smtClean="0"/>
              <a:t>языке; </a:t>
            </a:r>
          </a:p>
          <a:p>
            <a:r>
              <a:rPr lang="ru-RU" dirty="0" smtClean="0"/>
              <a:t>сокращения;</a:t>
            </a:r>
          </a:p>
          <a:p>
            <a:r>
              <a:rPr lang="ru-RU" dirty="0"/>
              <a:t>названиями известных торговых </a:t>
            </a:r>
            <a:r>
              <a:rPr lang="ru-RU" dirty="0" smtClean="0"/>
              <a:t>знаков.</a:t>
            </a:r>
            <a:endParaRPr lang="ru-RU" dirty="0"/>
          </a:p>
        </p:txBody>
      </p:sp>
      <p:pic>
        <p:nvPicPr>
          <p:cNvPr id="1026" name="Picture 2" descr="H:\англицизмы на улицах города\фото\DSCN54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3" r="5712" b="26174"/>
          <a:stretch/>
        </p:blipFill>
        <p:spPr bwMode="auto">
          <a:xfrm>
            <a:off x="6372200" y="5805264"/>
            <a:ext cx="2339752" cy="89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англицизмы на улицах города\фото\DSCN549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1" b="21677"/>
          <a:stretch/>
        </p:blipFill>
        <p:spPr bwMode="auto">
          <a:xfrm>
            <a:off x="6464068" y="4800752"/>
            <a:ext cx="2247884" cy="78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англицизмы на улицах города\фото\DSCN55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68" r="6716" b="31466"/>
          <a:stretch/>
        </p:blipFill>
        <p:spPr bwMode="auto">
          <a:xfrm>
            <a:off x="3491880" y="6046754"/>
            <a:ext cx="2574611" cy="65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англицизмы на улицах города\фото\DSCN55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4" b="39353"/>
          <a:stretch/>
        </p:blipFill>
        <p:spPr bwMode="auto">
          <a:xfrm>
            <a:off x="5678420" y="1628800"/>
            <a:ext cx="3301704" cy="97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2" t="25852" r="24976" b="56913"/>
          <a:stretch/>
        </p:blipFill>
        <p:spPr bwMode="auto">
          <a:xfrm>
            <a:off x="5185823" y="3356992"/>
            <a:ext cx="3765345" cy="74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0" t="31193" r="29581" b="63912"/>
          <a:stretch/>
        </p:blipFill>
        <p:spPr bwMode="auto">
          <a:xfrm>
            <a:off x="4574616" y="3040836"/>
            <a:ext cx="3183782" cy="31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51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Ошибки в написании англицизмов на </a:t>
            </a:r>
            <a:r>
              <a:rPr lang="ru-RU" dirty="0"/>
              <a:t>улицах города Костомукша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6264696" cy="5069160"/>
          </a:xfrm>
        </p:spPr>
        <p:txBody>
          <a:bodyPr>
            <a:normAutofit/>
          </a:bodyPr>
          <a:lstStyle/>
          <a:p>
            <a:r>
              <a:rPr lang="en-US" sz="4000" b="1" dirty="0" err="1" smtClean="0"/>
              <a:t>avto</a:t>
            </a:r>
            <a:r>
              <a:rPr lang="en-US" sz="4000" b="1" dirty="0" smtClean="0"/>
              <a:t> – auto </a:t>
            </a:r>
          </a:p>
          <a:p>
            <a:endParaRPr lang="en-US" sz="4000" b="1" dirty="0"/>
          </a:p>
          <a:p>
            <a:r>
              <a:rPr lang="en-US" sz="4000" b="1" dirty="0" smtClean="0"/>
              <a:t>summer </a:t>
            </a:r>
            <a:endParaRPr lang="ru-RU" sz="4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7" t="28927" r="49578" b="47024"/>
          <a:stretch/>
        </p:blipFill>
        <p:spPr bwMode="auto">
          <a:xfrm>
            <a:off x="4615426" y="1628800"/>
            <a:ext cx="3767962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C:\Users\Пользователь\Desktop\Исследовательские\надписи на улице\фото\DSCN551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479"/>
          <a:stretch/>
        </p:blipFill>
        <p:spPr bwMode="auto">
          <a:xfrm>
            <a:off x="511308" y="4005064"/>
            <a:ext cx="410411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395536" y="1628800"/>
            <a:ext cx="144016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8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Анкетирование жителей города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41200886"/>
              </p:ext>
            </p:extLst>
          </p:nvPr>
        </p:nvGraphicFramePr>
        <p:xfrm>
          <a:off x="755576" y="3429000"/>
          <a:ext cx="7920880" cy="3199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5576" y="1700808"/>
            <a:ext cx="8064896" cy="172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Как Вы считаете, много ли в нашем городе вывесок и названий учреждений и магазинов с иностранными словами? </a:t>
            </a:r>
          </a:p>
        </p:txBody>
      </p:sp>
    </p:spTree>
    <p:extLst>
      <p:ext uri="{BB962C8B-B14F-4D97-AF65-F5344CB8AC3E}">
        <p14:creationId xmlns:p14="http://schemas.microsoft.com/office/powerpoint/2010/main" val="323132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Анкетирование жителей города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15210555"/>
              </p:ext>
            </p:extLst>
          </p:nvPr>
        </p:nvGraphicFramePr>
        <p:xfrm>
          <a:off x="0" y="2780928"/>
          <a:ext cx="9144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99592" y="1484784"/>
            <a:ext cx="7416824" cy="122413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Каковы, на Ваш взгляд, причины, по которым </a:t>
            </a:r>
          </a:p>
          <a:p>
            <a:pPr marL="0" indent="0" algn="ctr">
              <a:buNone/>
            </a:pPr>
            <a:r>
              <a:rPr lang="ru-RU" dirty="0"/>
              <a:t>владельцы фирм используют в названиях </a:t>
            </a:r>
          </a:p>
          <a:p>
            <a:pPr marL="0" indent="0" algn="ctr">
              <a:buNone/>
            </a:pPr>
            <a:r>
              <a:rPr lang="ru-RU" dirty="0"/>
              <a:t>английские слова?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69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Анкетирование жителей города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91136868"/>
              </p:ext>
            </p:extLst>
          </p:nvPr>
        </p:nvGraphicFramePr>
        <p:xfrm>
          <a:off x="395536" y="2996952"/>
          <a:ext cx="8352928" cy="3733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1412776"/>
            <a:ext cx="7920880" cy="16847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Как Вы относитесь к тому, что </a:t>
            </a:r>
            <a:r>
              <a:rPr lang="ru-RU" dirty="0" smtClean="0"/>
              <a:t>вывески на </a:t>
            </a:r>
            <a:r>
              <a:rPr lang="ru-RU" dirty="0"/>
              <a:t>многих учреждениях, магазинах и кафе </a:t>
            </a:r>
            <a:r>
              <a:rPr lang="ru-RU" dirty="0" smtClean="0"/>
              <a:t>на </a:t>
            </a:r>
            <a:r>
              <a:rPr lang="ru-RU" dirty="0"/>
              <a:t>иностранном  языке?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16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Анкетирование жителей города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61686265"/>
              </p:ext>
            </p:extLst>
          </p:nvPr>
        </p:nvGraphicFramePr>
        <p:xfrm>
          <a:off x="323528" y="2708920"/>
          <a:ext cx="8507288" cy="3949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988840"/>
            <a:ext cx="8424936" cy="70953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Прокомментируйте свою позицию: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2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Анкетирование жителей города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00234064"/>
              </p:ext>
            </p:extLst>
          </p:nvPr>
        </p:nvGraphicFramePr>
        <p:xfrm>
          <a:off x="467544" y="2636912"/>
          <a:ext cx="8291264" cy="4093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844824"/>
            <a:ext cx="8640960" cy="89269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  Понимаете </a:t>
            </a:r>
            <a:r>
              <a:rPr lang="ru-RU" dirty="0"/>
              <a:t>ли Вы смыл иноязычных слов </a:t>
            </a:r>
            <a:r>
              <a:rPr lang="ru-RU" dirty="0" smtClean="0"/>
              <a:t>на </a:t>
            </a:r>
            <a:r>
              <a:rPr lang="ru-RU" dirty="0"/>
              <a:t>вывесках нашего города?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399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395536" y="3645024"/>
            <a:ext cx="8208912" cy="3140968"/>
          </a:xfrm>
          <a:prstGeom prst="horizontalScroll">
            <a:avLst/>
          </a:prstGeom>
          <a:effectLst>
            <a:outerShdw blurRad="50800" dist="38100" dir="10800000" sx="110000" sy="11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Гипотеза исследования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933" y="1421375"/>
            <a:ext cx="4742315" cy="26556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4135388"/>
            <a:ext cx="8219256" cy="21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bg1"/>
                </a:solidFill>
              </a:rPr>
              <a:t>В нашем городе вывесок с английскими заимствованиями меньше, чем на русском языке, используются они уместно, адекватно, и многим жителям города понятен их смысл…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8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Практическая значимость исследования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4634758"/>
              </p:ext>
            </p:extLst>
          </p:nvPr>
        </p:nvGraphicFramePr>
        <p:xfrm>
          <a:off x="0" y="1628800"/>
          <a:ext cx="903649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Объект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528570"/>
            <a:ext cx="2766968" cy="18446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893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/>
              <a:t>Автор </a:t>
            </a:r>
            <a:r>
              <a:rPr lang="ru-RU" dirty="0" smtClean="0"/>
              <a:t>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4319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/>
              <a:t>Обучающаяся МБОУ КГО «Гимназия»</a:t>
            </a:r>
          </a:p>
          <a:p>
            <a:pPr marL="0" indent="0" algn="ctr">
              <a:buNone/>
            </a:pPr>
            <a:r>
              <a:rPr lang="ru-RU" sz="3600" b="1" dirty="0"/>
              <a:t>Голованова Арина</a:t>
            </a:r>
          </a:p>
          <a:p>
            <a:pPr algn="ct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67944" y="3429000"/>
            <a:ext cx="4680520" cy="35612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/>
              <a:t>Спасибо </a:t>
            </a:r>
            <a:r>
              <a:rPr lang="ru-RU" sz="6000" b="1" dirty="0" smtClean="0"/>
              <a:t>за </a:t>
            </a:r>
            <a:r>
              <a:rPr lang="ru-RU" sz="6000" b="1" dirty="0"/>
              <a:t>внимание</a:t>
            </a:r>
            <a:r>
              <a:rPr lang="ru-RU" sz="6000" b="1" dirty="0" smtClean="0"/>
              <a:t>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9262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95536" y="3717032"/>
            <a:ext cx="8496944" cy="30243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188640"/>
            <a:ext cx="8229600" cy="1143000"/>
          </a:xfrm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Актуальность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84784"/>
            <a:ext cx="6192688" cy="2158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3789040"/>
            <a:ext cx="8496944" cy="2808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В настоящее время английский язык окружает нас повсюду. Стоит только обернуться, и рекламные щиты, вывески, названия магазинов привлекут наше внимание обилием иностранных слов. Но всегда ли обосновано использование таких слов, и всем ли жителям города понятно их значение? </a:t>
            </a:r>
          </a:p>
        </p:txBody>
      </p:sp>
    </p:spTree>
    <p:extLst>
      <p:ext uri="{BB962C8B-B14F-4D97-AF65-F5344CB8AC3E}">
        <p14:creationId xmlns:p14="http://schemas.microsoft.com/office/powerpoint/2010/main" val="210722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ая прямоугольная выноска 7"/>
          <p:cNvSpPr/>
          <p:nvPr/>
        </p:nvSpPr>
        <p:spPr>
          <a:xfrm>
            <a:off x="1508836" y="1124744"/>
            <a:ext cx="6192688" cy="2952328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4740" y="116632"/>
            <a:ext cx="7920880" cy="936104"/>
          </a:xfrm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Цель работы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475656" y="1124744"/>
            <a:ext cx="6192688" cy="295232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изучение распространения английского языка в русском на примере наружной рекламы и названий городских объектов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912" y="4581128"/>
            <a:ext cx="4824536" cy="2096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71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одним вырезанным углом 6"/>
          <p:cNvSpPr/>
          <p:nvPr/>
        </p:nvSpPr>
        <p:spPr>
          <a:xfrm>
            <a:off x="752662" y="1484784"/>
            <a:ext cx="7848872" cy="4392488"/>
          </a:xfrm>
          <a:prstGeom prst="snip1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prstMaterial="powder">
            <a:bevelT w="133350" h="25400" prst="convex"/>
            <a:bevelB w="133350" prst="convex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911" y="188640"/>
            <a:ext cx="8229600" cy="1143000"/>
          </a:xfrm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414" y="1628800"/>
            <a:ext cx="7555368" cy="41044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</a:rPr>
              <a:t>Изучить теоретический материал по теме исследования;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</a:rPr>
              <a:t>Проанализировать информацию на вывесках в нашем конкретном городе;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</a:rPr>
              <a:t>Подготовить и провести опрос по исследуемой проблеме;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</a:rPr>
              <a:t>Выявить проблемные стороны использования английского языка в городской среде Костомукши.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896" y="4653136"/>
            <a:ext cx="2660104" cy="19950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13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Объект и предмет исследования</a:t>
            </a:r>
            <a:endParaRPr lang="ru-RU" dirty="0"/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816872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Объект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068960"/>
            <a:ext cx="2808312" cy="15726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469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395536" y="3645024"/>
            <a:ext cx="8208912" cy="3140968"/>
          </a:xfrm>
          <a:prstGeom prst="horizontalScroll">
            <a:avLst/>
          </a:prstGeom>
          <a:effectLst>
            <a:outerShdw blurRad="50800" dist="38100" dir="10800000" sx="110000" sy="11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Гипотеза исследования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933" y="1421375"/>
            <a:ext cx="4742315" cy="26556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4135388"/>
            <a:ext cx="8219256" cy="21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bg1"/>
                </a:solidFill>
              </a:rPr>
              <a:t>В нашем городе вывесок с английскими заимствованиями меньше, чем на русском языке, используются они уместно, адекватно, и многим жителям города понятен их смысл…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10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Причины заимствования: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effectLst/>
              </a:rPr>
              <a:t>1. Отсутствие соответствующего понятия в базе заимствующего языка (компьютер, принтер, такси, таймер);</a:t>
            </a:r>
          </a:p>
          <a:p>
            <a:pPr marL="0" indent="0">
              <a:buNone/>
            </a:pPr>
            <a:r>
              <a:rPr lang="ru-RU" dirty="0" smtClean="0">
                <a:effectLst/>
              </a:rPr>
              <a:t>2. Отсутствие соответствующего, более точного наименования (топ-модель, виртуальный, инвестор, спонсор, спрей);</a:t>
            </a:r>
          </a:p>
          <a:p>
            <a:pPr marL="0" indent="0">
              <a:buNone/>
            </a:pPr>
            <a:r>
              <a:rPr lang="ru-RU" dirty="0" smtClean="0">
                <a:effectLst/>
              </a:rPr>
              <a:t>3. Восприятие иноязычного слова как более престижного, «ученого», «красиво звучащего».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74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Источники англицизмов: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Реклама 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Интернет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Кинематограф 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Музыка 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Спортивная лексика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Косметологические термины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995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Некоторые надписи на улицах города Костомукша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28800"/>
            <a:ext cx="5904656" cy="4910943"/>
          </a:xfrm>
        </p:spPr>
      </p:pic>
    </p:spTree>
    <p:extLst>
      <p:ext uri="{BB962C8B-B14F-4D97-AF65-F5344CB8AC3E}">
        <p14:creationId xmlns:p14="http://schemas.microsoft.com/office/powerpoint/2010/main" val="420861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426</Words>
  <Application>Microsoft Office PowerPoint</Application>
  <PresentationFormat>Экран (4:3)</PresentationFormat>
  <Paragraphs>65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Англицизмы на улицах нашего города</vt:lpstr>
      <vt:lpstr>Актуальность </vt:lpstr>
      <vt:lpstr>Цель работы</vt:lpstr>
      <vt:lpstr>Задачи</vt:lpstr>
      <vt:lpstr>Объект и предмет исследования</vt:lpstr>
      <vt:lpstr>Гипотеза исследования</vt:lpstr>
      <vt:lpstr>Причины заимствования:</vt:lpstr>
      <vt:lpstr>Источники англицизмов:</vt:lpstr>
      <vt:lpstr>Некоторые надписи на улицах города Костомукша</vt:lpstr>
      <vt:lpstr>Группы англицизмов на улицах города Костомукша</vt:lpstr>
      <vt:lpstr>Ошибки в написании англицизмов на улицах города Костомукша</vt:lpstr>
      <vt:lpstr>Анкетирование жителей города</vt:lpstr>
      <vt:lpstr>Анкетирование жителей города</vt:lpstr>
      <vt:lpstr>Анкетирование жителей города</vt:lpstr>
      <vt:lpstr>Анкетирование жителей города</vt:lpstr>
      <vt:lpstr>Анкетирование жителей города</vt:lpstr>
      <vt:lpstr>Гипотеза исследования</vt:lpstr>
      <vt:lpstr>Практическая значимость исследования</vt:lpstr>
      <vt:lpstr>Автор исследования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Англицизмы на улицах нашего города</dc:title>
  <dc:creator>Anna</dc:creator>
  <cp:lastModifiedBy>Пользователь</cp:lastModifiedBy>
  <cp:revision>29</cp:revision>
  <dcterms:created xsi:type="dcterms:W3CDTF">2019-01-15T14:16:30Z</dcterms:created>
  <dcterms:modified xsi:type="dcterms:W3CDTF">2019-01-20T13:03:26Z</dcterms:modified>
</cp:coreProperties>
</file>