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48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5A185-DDB5-4BAE-B0E0-802856EA0A3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55B-125F-415A-B89D-688121E20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zabugrom.org/turciya-na-avtobusah" TargetMode="External"/><Relationship Id="rId2" Type="http://schemas.openxmlformats.org/officeDocument/2006/relationships/hyperlink" Target="https://ru.wikipedia.org/wiki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our-turkish.ru/avtobusy-v-turcii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1714512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C000"/>
                </a:solidFill>
              </a:rPr>
              <a:t>Путешествие в Турцию</a:t>
            </a:r>
            <a:endParaRPr lang="ru-RU" sz="6000" b="1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72074"/>
            <a:ext cx="6400800" cy="1428760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В</a:t>
            </a:r>
            <a:r>
              <a:rPr lang="ru-RU" sz="9600" dirty="0" smtClean="0">
                <a:solidFill>
                  <a:srgbClr val="FF33CC"/>
                </a:solidFill>
              </a:rPr>
              <a:t>А</a:t>
            </a:r>
            <a:r>
              <a:rPr lang="ru-RU" sz="9600" dirty="0" smtClean="0">
                <a:solidFill>
                  <a:srgbClr val="FFC000"/>
                </a:solidFill>
              </a:rPr>
              <a:t>Л</a:t>
            </a:r>
            <a:r>
              <a:rPr lang="ru-RU" sz="9600" dirty="0" smtClean="0">
                <a:solidFill>
                  <a:srgbClr val="00B050"/>
                </a:solidFill>
              </a:rPr>
              <a:t>Ю</a:t>
            </a:r>
            <a:r>
              <a:rPr lang="ru-RU" sz="9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</a:t>
            </a:r>
            <a:r>
              <a:rPr lang="ru-RU" sz="9600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endParaRPr lang="ru-RU" sz="9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Фуникулёр – </a:t>
            </a:r>
            <a:r>
              <a:rPr lang="ru-RU" smtClean="0"/>
              <a:t>канатная дорога </a:t>
            </a:r>
            <a:endParaRPr lang="ru-RU" dirty="0"/>
          </a:p>
        </p:txBody>
      </p:sp>
      <p:pic>
        <p:nvPicPr>
          <p:cNvPr id="21506" name="Picture 2" descr="C:\Users\Елисей\Desktop\проект\канатная-дорога-и-крепость-алании_minister_tou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936" y="1357298"/>
            <a:ext cx="4322405" cy="2428892"/>
          </a:xfrm>
          <a:prstGeom prst="rect">
            <a:avLst/>
          </a:prstGeom>
          <a:noFill/>
        </p:spPr>
      </p:pic>
      <p:pic>
        <p:nvPicPr>
          <p:cNvPr id="21507" name="Picture 3" descr="C:\Users\Елисей\Desktop\проект\фото\20191031_12524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357298"/>
            <a:ext cx="4191028" cy="3143271"/>
          </a:xfrm>
          <a:prstGeom prst="rect">
            <a:avLst/>
          </a:prstGeom>
          <a:noFill/>
        </p:spPr>
      </p:pic>
      <p:pic>
        <p:nvPicPr>
          <p:cNvPr id="21509" name="Picture 5" descr="C:\Users\Елисей\Desktop\проект\L9GjOgWVIf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929066"/>
            <a:ext cx="3710008" cy="278250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714876" y="4643446"/>
            <a:ext cx="441166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Цена:</a:t>
            </a:r>
            <a:endParaRPr lang="ru-RU" sz="3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28₺=328₽ взрослый</a:t>
            </a:r>
            <a:endParaRPr lang="ru-RU" sz="3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17₺=199₽ детский</a:t>
            </a:r>
            <a:endParaRPr lang="ru-RU" sz="3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 и </a:t>
            </a:r>
            <a:r>
              <a:rPr lang="ru-RU" sz="3200" dirty="0" smtClean="0">
                <a:solidFill>
                  <a:srgbClr val="222222"/>
                </a:solidFill>
                <a:ea typeface="Times New Roman" pitchFamily="18" charset="0"/>
                <a:cs typeface="Times New Roman" pitchFamily="18" charset="0"/>
              </a:rPr>
              <a:t>€</a:t>
            </a: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принимают</a:t>
            </a:r>
            <a:endParaRPr lang="ru-RU" sz="3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Крепость</a:t>
            </a:r>
            <a:endParaRPr lang="ru-RU" dirty="0"/>
          </a:p>
        </p:txBody>
      </p:sp>
      <p:pic>
        <p:nvPicPr>
          <p:cNvPr id="22532" name="Picture 4" descr="C:\Users\Елисей\Desktop\проект\L0e3BQSqUq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2786082" cy="3714776"/>
          </a:xfrm>
          <a:prstGeom prst="rect">
            <a:avLst/>
          </a:prstGeom>
          <a:noFill/>
        </p:spPr>
      </p:pic>
      <p:pic>
        <p:nvPicPr>
          <p:cNvPr id="22533" name="Picture 5" descr="C:\Users\Елисей\Desktop\проект\onZAxavQGp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85728"/>
            <a:ext cx="2143140" cy="2857519"/>
          </a:xfrm>
          <a:prstGeom prst="rect">
            <a:avLst/>
          </a:prstGeom>
          <a:noFill/>
        </p:spPr>
      </p:pic>
      <p:pic>
        <p:nvPicPr>
          <p:cNvPr id="22534" name="Picture 6" descr="C:\Users\Елисей\Desktop\проект\Qtx-kJMdHh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1357298"/>
            <a:ext cx="2308617" cy="3078156"/>
          </a:xfrm>
          <a:prstGeom prst="rect">
            <a:avLst/>
          </a:prstGeom>
          <a:noFill/>
        </p:spPr>
      </p:pic>
      <p:pic>
        <p:nvPicPr>
          <p:cNvPr id="22535" name="Picture 7" descr="C:\Users\Елисей\Desktop\проект\824-37c4a2f366037efb2275a5c8012cf92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572008"/>
            <a:ext cx="3695069" cy="1785950"/>
          </a:xfrm>
          <a:prstGeom prst="rect">
            <a:avLst/>
          </a:prstGeom>
          <a:noFill/>
        </p:spPr>
      </p:pic>
      <p:pic>
        <p:nvPicPr>
          <p:cNvPr id="22536" name="Picture 8" descr="C:\Users\Елисей\Desktop\проект\фото\20191031_12040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3286124"/>
            <a:ext cx="3048021" cy="228601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071934" y="4886593"/>
            <a:ext cx="18573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Посещение крепости бесплатно</a:t>
            </a:r>
            <a:r>
              <a:rPr lang="en-US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Платный только бинокль за 1₺</a:t>
            </a:r>
            <a:endParaRPr lang="ru-RU" sz="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 и </a:t>
            </a:r>
            <a:r>
              <a:rPr lang="ru-RU" sz="1600" dirty="0" smtClean="0">
                <a:solidFill>
                  <a:srgbClr val="222222"/>
                </a:solidFill>
                <a:ea typeface="Times New Roman" pitchFamily="18" charset="0"/>
                <a:cs typeface="Times New Roman" pitchFamily="18" charset="0"/>
              </a:rPr>
              <a:t>€</a:t>
            </a: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 помогут</a:t>
            </a: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Кукуруза</a:t>
            </a:r>
            <a:endParaRPr lang="ru-RU" dirty="0"/>
          </a:p>
        </p:txBody>
      </p:sp>
      <p:pic>
        <p:nvPicPr>
          <p:cNvPr id="2050" name="Picture 2" descr="C:\Users\Елисей\Desktop\проект\фото\20191103_2218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3200400" cy="4267200"/>
          </a:xfrm>
          <a:prstGeom prst="rect">
            <a:avLst/>
          </a:prstGeom>
          <a:noFill/>
        </p:spPr>
      </p:pic>
      <p:pic>
        <p:nvPicPr>
          <p:cNvPr id="2051" name="Picture 3" descr="C:\Users\Елисей\Desktop\проект\фото\20191031_1312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642918"/>
            <a:ext cx="2833693" cy="37782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868" y="2500306"/>
            <a:ext cx="24288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Цена:</a:t>
            </a:r>
            <a:endParaRPr lang="ru-RU" sz="3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1$=64,8₽</a:t>
            </a:r>
            <a:endParaRPr lang="ru-RU" sz="3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sz="3200" dirty="0" smtClean="0">
                <a:solidFill>
                  <a:srgbClr val="222222"/>
                </a:solidFill>
                <a:ea typeface="Times New Roman" pitchFamily="18" charset="0"/>
                <a:cs typeface="Times New Roman" pitchFamily="18" charset="0"/>
              </a:rPr>
              <a:t>€</a:t>
            </a: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=71,4₽</a:t>
            </a:r>
            <a:endParaRPr lang="ru-RU" sz="3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5₺=58,55₽</a:t>
            </a:r>
            <a:endParaRPr lang="ru-RU" sz="3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Карту не принимают</a:t>
            </a:r>
            <a:r>
              <a:rPr lang="en-US" sz="32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ПЕЩЕРА ДАМЛАТАШ</a:t>
            </a:r>
            <a:endParaRPr lang="ru-RU" dirty="0"/>
          </a:p>
        </p:txBody>
      </p:sp>
      <p:pic>
        <p:nvPicPr>
          <p:cNvPr id="24578" name="Picture 2" descr="C:\Users\Елисей\Desktop\проект\фото\20191031_1324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068359"/>
            <a:ext cx="3286148" cy="2464613"/>
          </a:xfrm>
          <a:prstGeom prst="rect">
            <a:avLst/>
          </a:prstGeom>
          <a:noFill/>
        </p:spPr>
      </p:pic>
      <p:pic>
        <p:nvPicPr>
          <p:cNvPr id="24579" name="Picture 3" descr="C:\Users\Елисей\Desktop\проект\фото\20191031_1328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214422"/>
            <a:ext cx="2643206" cy="3524273"/>
          </a:xfrm>
          <a:prstGeom prst="rect">
            <a:avLst/>
          </a:prstGeom>
          <a:noFill/>
        </p:spPr>
      </p:pic>
      <p:pic>
        <p:nvPicPr>
          <p:cNvPr id="24580" name="Picture 4" descr="C:\Users\Елисей\Desktop\проект\фото\20191031_133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85860"/>
            <a:ext cx="4572032" cy="342902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143504" y="5000636"/>
            <a:ext cx="38401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Цена: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7,50₺=87,75₽ - взрослый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4₺=46,84₽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ea typeface="Times New Roman" pitchFamily="18" charset="0"/>
                <a:cs typeface="Times New Roman" pitchFamily="18" charset="0"/>
              </a:rPr>
              <a:t>€</a:t>
            </a: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$ и </a:t>
            </a:r>
            <a:r>
              <a:rPr lang="en-US" sz="2400" dirty="0" err="1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карту</a:t>
            </a:r>
            <a:r>
              <a:rPr lang="en-US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</a:t>
            </a:r>
            <a:r>
              <a:rPr lang="en-US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принимают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5" y="1500174"/>
            <a:ext cx="342902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Гипотеза подтвердилась частично. В Турции действительно можно пользоваться </a:t>
            </a:r>
            <a:r>
              <a:rPr lang="ru-RU" sz="2400" dirty="0" smtClean="0">
                <a:solidFill>
                  <a:srgbClr val="222222"/>
                </a:solidFill>
                <a:ea typeface="Times New Roman" pitchFamily="18" charset="0"/>
                <a:cs typeface="Times New Roman" pitchFamily="18" charset="0"/>
              </a:rPr>
              <a:t>€</a:t>
            </a: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$, ₺ и банковской картой. Но некоторые учреждения принимают только турецкие лиры. Выгоднее менять </a:t>
            </a:r>
            <a:r>
              <a:rPr lang="ru-RU" sz="2400" dirty="0" smtClean="0">
                <a:solidFill>
                  <a:srgbClr val="222222"/>
                </a:solidFill>
                <a:ea typeface="Times New Roman" pitchFamily="18" charset="0"/>
                <a:cs typeface="Times New Roman" pitchFamily="18" charset="0"/>
              </a:rPr>
              <a:t>€</a:t>
            </a: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₺. Удобнее иметь при себе небольшие купюры $, </a:t>
            </a:r>
            <a:r>
              <a:rPr lang="ru-RU" sz="2400" dirty="0" smtClean="0">
                <a:solidFill>
                  <a:srgbClr val="222222"/>
                </a:solidFill>
                <a:ea typeface="Times New Roman" pitchFamily="18" charset="0"/>
                <a:cs typeface="Times New Roman" pitchFamily="18" charset="0"/>
              </a:rPr>
              <a:t>€</a:t>
            </a: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₺ и, по возможности, пользоваться банковской картой.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C:\Users\Елисей\Desktop\проект\фото\20191029_1502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214422"/>
            <a:ext cx="3786214" cy="5048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en-US" dirty="0" smtClean="0">
                <a:hlinkClick r:id="rId2"/>
              </a:rPr>
              <a:t>https://ru.wikipedia.org/wiki/</a:t>
            </a:r>
            <a:endParaRPr lang="ru-RU" dirty="0" smtClean="0"/>
          </a:p>
          <a:p>
            <a:r>
              <a:rPr lang="ru-RU" dirty="0" smtClean="0"/>
              <a:t>2. </a:t>
            </a:r>
            <a:r>
              <a:rPr lang="en-US" dirty="0" smtClean="0">
                <a:hlinkClick r:id="rId3"/>
              </a:rPr>
              <a:t>https://zabugrom.org/turciya-na-avtobusah</a:t>
            </a:r>
            <a:endParaRPr lang="ru-RU" dirty="0" smtClean="0"/>
          </a:p>
          <a:p>
            <a:r>
              <a:rPr lang="ru-RU" dirty="0" smtClean="0"/>
              <a:t>3. </a:t>
            </a:r>
            <a:r>
              <a:rPr lang="en-US" dirty="0" smtClean="0">
                <a:hlinkClick r:id="rId4"/>
              </a:rPr>
              <a:t>https://tour-turkish.ru/avtobusy-v-turcii/</a:t>
            </a:r>
            <a:endParaRPr lang="ru-RU" dirty="0" smtClean="0"/>
          </a:p>
          <a:p>
            <a:r>
              <a:rPr lang="ru-RU" dirty="0" smtClean="0"/>
              <a:t>4. фотографии из личного архива </a:t>
            </a:r>
            <a:r>
              <a:rPr lang="ru-RU" dirty="0" err="1" smtClean="0"/>
              <a:t>Елисея</a:t>
            </a:r>
            <a:r>
              <a:rPr lang="ru-RU" dirty="0" smtClean="0"/>
              <a:t> Баринова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2571768"/>
          </a:xfrm>
          <a:noFill/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Gabriola" pitchFamily="82" charset="0"/>
              </a:rPr>
              <a:t>СПАСИБО ЗА ВНИМАНИЕ!!!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proturizm.club/upload/iblock/ef2/turk-liras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Documents and Settings\КАБ 11Н\Рабочий стол\turk-lira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5467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-142900"/>
            <a:ext cx="90011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 : 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Путешествие в Турцию. Валюта.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4180344"/>
            <a:ext cx="53578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 :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Баринов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Елисей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учащийся 3 А класса 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КГО «Гимназия»</a:t>
            </a:r>
          </a:p>
          <a:p>
            <a:pPr algn="r"/>
            <a:r>
              <a:rPr lang="ru-RU" sz="28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Руководитель: </a:t>
            </a:r>
          </a:p>
          <a:p>
            <a:pPr algn="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Баринова Оксана Александровна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785926"/>
            <a:ext cx="4040188" cy="4340237"/>
          </a:xfrm>
        </p:spPr>
        <p:txBody>
          <a:bodyPr>
            <a:normAutofit/>
          </a:bodyPr>
          <a:lstStyle/>
          <a:p>
            <a:r>
              <a:rPr lang="ru-RU" dirty="0" smtClean="0"/>
              <a:t>Доллар = 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</a:t>
            </a:r>
            <a:endParaRPr lang="ru-RU" sz="2800" b="1" dirty="0" smtClean="0"/>
          </a:p>
          <a:p>
            <a:r>
              <a:rPr lang="ru-RU" dirty="0" smtClean="0"/>
              <a:t>Евро = </a:t>
            </a:r>
            <a:r>
              <a:rPr lang="ru-RU" sz="2800" b="1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€</a:t>
            </a:r>
            <a:endParaRPr lang="ru-RU" sz="2800" b="1" dirty="0" smtClean="0"/>
          </a:p>
          <a:p>
            <a:r>
              <a:rPr lang="ru-RU" dirty="0" smtClean="0"/>
              <a:t>Рубль = </a:t>
            </a:r>
            <a:r>
              <a:rPr lang="ru-RU" sz="2800" b="1" dirty="0" smtClean="0"/>
              <a:t>₽</a:t>
            </a:r>
            <a:endParaRPr lang="ru-RU" sz="2800" dirty="0" smtClean="0"/>
          </a:p>
          <a:p>
            <a:r>
              <a:rPr lang="ru-RU" dirty="0" smtClean="0"/>
              <a:t>Турецкая лира = </a:t>
            </a:r>
            <a:r>
              <a:rPr lang="ru-RU" sz="28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endParaRPr lang="ru-RU" sz="2800" b="1" dirty="0" smtClean="0"/>
          </a:p>
          <a:p>
            <a:endParaRPr lang="ru-RU" dirty="0" smtClean="0"/>
          </a:p>
        </p:txBody>
      </p:sp>
      <p:pic>
        <p:nvPicPr>
          <p:cNvPr id="7" name="Содержимое 6" descr="1l1QF9QSCec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45025" y="1785926"/>
            <a:ext cx="4041775" cy="40711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Турция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167" y="1142984"/>
            <a:ext cx="310755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929190" y="1285860"/>
            <a:ext cx="35004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получения турецких лир можно воспользоваться обменными пунктами: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€ =6,3 </a:t>
            </a: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₺</a:t>
            </a:r>
            <a:endParaRPr lang="en-US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=5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,5</a:t>
            </a: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₺</a:t>
            </a:r>
            <a:endParaRPr lang="en-US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29191" y="2643183"/>
            <a:ext cx="3429023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обмене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₺=11,78 </a:t>
            </a:r>
            <a:r>
              <a:rPr lang="ru-RU" b="1" dirty="0" smtClean="0"/>
              <a:t>₽</a:t>
            </a:r>
            <a:endParaRPr lang="ru-RU" b="1" dirty="0" smtClean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обмене </a:t>
            </a:r>
            <a:r>
              <a:rPr lang="ru-RU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€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₺=11,33 </a:t>
            </a:r>
            <a:r>
              <a:rPr lang="ru-RU" b="1" dirty="0" smtClean="0"/>
              <a:t>₽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оплате банковской картой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₺=11,71 </a:t>
            </a:r>
            <a:r>
              <a:rPr lang="ru-RU" b="1" dirty="0" smtClean="0"/>
              <a:t>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получении в терминале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₺=14,40 </a:t>
            </a:r>
            <a:r>
              <a:rPr lang="ru-RU" b="1" dirty="0" smtClean="0"/>
              <a:t>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rgbClr val="22222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Елисей\Desktop\проект\ми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4286256"/>
            <a:ext cx="1865278" cy="1357322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 rot="10800000">
            <a:off x="2857488" y="3857628"/>
            <a:ext cx="928694" cy="428628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14422"/>
            <a:ext cx="74930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Учитывая курс валют в Турцию ВЫГОДНЕЕ брать с собой ЕВРО</a:t>
            </a:r>
            <a:r>
              <a:rPr lang="en-US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</a:rPr>
              <a:t>Менять валюту на Турецкие лиры не обязательно</a:t>
            </a:r>
            <a:endParaRPr lang="en-US" sz="24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42844" y="271462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ИССЛЕДОВАНИЯ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найти наиболее экономически выгодный вариант оплаты товаров и услуг на территории иностранного государства - Турции.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проверки наших предположений: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	Изучить способы обмена валюты в Турции.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	Изучить способы оплаты в Турции.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	Совершив несколько доступных покупок, вычислить их стоимость с учётом различных форм оплаты.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 покупками!!!</a:t>
            </a:r>
            <a:endParaRPr lang="ru-RU" dirty="0"/>
          </a:p>
        </p:txBody>
      </p:sp>
      <p:pic>
        <p:nvPicPr>
          <p:cNvPr id="16385" name="Picture 1" descr="C:\Users\Елисей\Desktop\проект\фото\20191028_1838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3048007" cy="4064009"/>
          </a:xfrm>
          <a:prstGeom prst="rect">
            <a:avLst/>
          </a:prstGeom>
          <a:noFill/>
        </p:spPr>
      </p:pic>
      <p:pic>
        <p:nvPicPr>
          <p:cNvPr id="16386" name="Picture 2" descr="C:\Users\Елисей\Desktop\проект\фото\20191027_2031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330580"/>
            <a:ext cx="2143140" cy="285752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0" y="1428736"/>
            <a:ext cx="43640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Цена: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=324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₽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€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=285,6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₽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Картой=268,6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₽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Картой платить выгоднее</a:t>
            </a:r>
            <a:r>
              <a:rPr lang="en-US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!!!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8229600" cy="1143000"/>
          </a:xfrm>
        </p:spPr>
        <p:txBody>
          <a:bodyPr/>
          <a:lstStyle/>
          <a:p>
            <a:r>
              <a:rPr lang="ru-RU" dirty="0" smtClean="0"/>
              <a:t>Турецкий гранатовый соус</a:t>
            </a:r>
            <a:endParaRPr lang="ru-RU" dirty="0"/>
          </a:p>
        </p:txBody>
      </p:sp>
      <p:pic>
        <p:nvPicPr>
          <p:cNvPr id="18434" name="Picture 2" descr="C:\Users\Елисей\Desktop\проект\фото\20191027_2030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300" y="1546758"/>
            <a:ext cx="3703634" cy="4938179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572000" y="2500306"/>
            <a:ext cx="4777503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$=64,8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€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=71,4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Картой в магазине=43,52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Картой платить выгоднее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!!!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Путешествие в Аланию</a:t>
            </a:r>
            <a:r>
              <a:rPr lang="en-US" dirty="0" smtClean="0"/>
              <a:t>!!!</a:t>
            </a:r>
            <a:endParaRPr lang="ru-RU" dirty="0"/>
          </a:p>
        </p:txBody>
      </p:sp>
      <p:pic>
        <p:nvPicPr>
          <p:cNvPr id="19458" name="Picture 2" descr="C:\Users\Елисей\Desktop\проект\фото\20191031_1206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1571612"/>
            <a:ext cx="3214710" cy="2411033"/>
          </a:xfrm>
          <a:prstGeom prst="rect">
            <a:avLst/>
          </a:prstGeom>
          <a:noFill/>
        </p:spPr>
      </p:pic>
      <p:pic>
        <p:nvPicPr>
          <p:cNvPr id="19459" name="Picture 3" descr="C:\Users\Елисей\Desktop\проект\фото\20191031_1152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82315"/>
            <a:ext cx="3357586" cy="2518189"/>
          </a:xfrm>
          <a:prstGeom prst="rect">
            <a:avLst/>
          </a:prstGeom>
          <a:noFill/>
        </p:spPr>
      </p:pic>
      <p:pic>
        <p:nvPicPr>
          <p:cNvPr id="19460" name="Picture 4" descr="C:\Users\Елисей\Desktop\проект\фото\20191031_1456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3188" y="4071942"/>
            <a:ext cx="5484828" cy="2756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dirty="0" smtClean="0"/>
              <a:t>Автобус</a:t>
            </a:r>
            <a:endParaRPr lang="ru-RU" dirty="0"/>
          </a:p>
        </p:txBody>
      </p:sp>
      <p:pic>
        <p:nvPicPr>
          <p:cNvPr id="1026" name="Picture 2" descr="C:\Users\Елисей\Desktop\проект\alanya-b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4357718" cy="2178859"/>
          </a:xfrm>
          <a:prstGeom prst="rect">
            <a:avLst/>
          </a:prstGeom>
          <a:noFill/>
        </p:spPr>
      </p:pic>
      <p:pic>
        <p:nvPicPr>
          <p:cNvPr id="1028" name="Picture 4" descr="C:\Users\Елисей\Desktop\проект\цена авт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643314"/>
            <a:ext cx="5213963" cy="217329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42910" y="4000504"/>
            <a:ext cx="27860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Цена: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2$=129</a:t>
            </a: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,6₽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222222"/>
                </a:solidFill>
                <a:ea typeface="Times New Roman" pitchFamily="18" charset="0"/>
                <a:cs typeface="Times New Roman" pitchFamily="18" charset="0"/>
              </a:rPr>
              <a:t>€</a:t>
            </a: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=142,8₽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8₺=92,6₽ (при обмене $ на ₺)</a:t>
            </a:r>
            <a:endParaRPr lang="ru-RU" sz="2400" dirty="0" smtClean="0">
              <a:solidFill>
                <a:srgbClr val="22222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Карту в автобусе не принимают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387</Words>
  <Application>Microsoft Office PowerPoint</Application>
  <PresentationFormat>Экран (4:3)</PresentationFormat>
  <Paragraphs>87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Путешествие в Турцию</vt:lpstr>
      <vt:lpstr>Слайд 2</vt:lpstr>
      <vt:lpstr>Введение</vt:lpstr>
      <vt:lpstr>Турция</vt:lpstr>
      <vt:lpstr>Гипотеза</vt:lpstr>
      <vt:lpstr>За покупками!!!</vt:lpstr>
      <vt:lpstr>Турецкий гранатовый соус</vt:lpstr>
      <vt:lpstr>Путешествие в Аланию!!!</vt:lpstr>
      <vt:lpstr>Автобус</vt:lpstr>
      <vt:lpstr>Фуникулёр – канатная дорога </vt:lpstr>
      <vt:lpstr>Крепость</vt:lpstr>
      <vt:lpstr>Кукуруза</vt:lpstr>
      <vt:lpstr>ПЕЩЕРА ДАМЛАТАШ</vt:lpstr>
      <vt:lpstr>Вывод </vt:lpstr>
      <vt:lpstr>Список литературы</vt:lpstr>
      <vt:lpstr>СПАСИБО ЗА ВНИМАНИЕ!!!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Елисей</dc:creator>
  <cp:lastModifiedBy>КАБ 11Н</cp:lastModifiedBy>
  <cp:revision>46</cp:revision>
  <dcterms:created xsi:type="dcterms:W3CDTF">2019-11-04T17:45:19Z</dcterms:created>
  <dcterms:modified xsi:type="dcterms:W3CDTF">2020-01-14T08:07:11Z</dcterms:modified>
</cp:coreProperties>
</file>