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2"/>
  </p:notesMasterIdLst>
  <p:sldIdLst>
    <p:sldId id="256" r:id="rId2"/>
    <p:sldId id="258" r:id="rId3"/>
    <p:sldId id="259" r:id="rId4"/>
    <p:sldId id="297" r:id="rId5"/>
    <p:sldId id="298" r:id="rId6"/>
    <p:sldId id="263" r:id="rId7"/>
    <p:sldId id="299" r:id="rId8"/>
    <p:sldId id="300" r:id="rId9"/>
    <p:sldId id="301" r:id="rId10"/>
    <p:sldId id="289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71" autoAdjust="0"/>
    <p:restoredTop sz="94660" autoAdjust="0"/>
  </p:normalViewPr>
  <p:slideViewPr>
    <p:cSldViewPr>
      <p:cViewPr varScale="1">
        <p:scale>
          <a:sx n="106" d="100"/>
          <a:sy n="106" d="100"/>
        </p:scale>
        <p:origin x="-180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E2AE0B-200E-4F60-837B-6E3F66C93AAE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125736-83F6-4BE6-8F3F-CE4A5BAB54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285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4242851"/>
            <a:ext cx="6726063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3787" y="4243845"/>
            <a:ext cx="2307831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6726064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833787" y="2590078"/>
            <a:ext cx="2307832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0242" y="2733709"/>
            <a:ext cx="6069268" cy="1373070"/>
          </a:xfrm>
        </p:spPr>
        <p:txBody>
          <a:bodyPr anchor="b">
            <a:noAutofit/>
          </a:bodyPr>
          <a:lstStyle>
            <a:lvl1pPr algn="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0241" y="4394040"/>
            <a:ext cx="6108101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55655" y="5936188"/>
            <a:ext cx="20574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1" y="5936189"/>
            <a:ext cx="402166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399" y="2750337"/>
            <a:ext cx="1370293" cy="1356442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2525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3" y="4711617"/>
            <a:ext cx="6894770" cy="544482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1639" y="609598"/>
            <a:ext cx="6896534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5256098"/>
            <a:ext cx="6894772" cy="54781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310"/>
            <a:ext cx="1149836" cy="1090789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9983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2" name="Picture 21" descr="HD-ShadowLong.pn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3" name="Picture 22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255" y="609597"/>
            <a:ext cx="6896534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889151" cy="1101764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616"/>
            <a:ext cx="1149836" cy="1090789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830649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30" name="Picture 29" descr="HD-ShadowLong.pn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1" name="Picture 30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2" name="Rectangle 31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921" y="616983"/>
            <a:ext cx="642514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89438" y="3660763"/>
            <a:ext cx="5987731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903919" cy="110176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270932" y="748116"/>
            <a:ext cx="5334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67191" y="2998573"/>
            <a:ext cx="457200" cy="5847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5823603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3" name="Picture 22" descr="HD-ShadowLong.pn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4" name="Picture 23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8" y="4710340"/>
            <a:ext cx="6896534" cy="5898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9" y="5300150"/>
            <a:ext cx="6896534" cy="51195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46130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32629" y="2329489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39777" y="3015290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8413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879710" y="3007906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26136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233520" y="3007905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425934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35" name="Picture 34" descr="HD-ShadowLong.pn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6" name="Picture 35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7" name="Rectangle 36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Rectangle 37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32391" y="4297503"/>
            <a:ext cx="21922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32391" y="2336873"/>
            <a:ext cx="2192257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32391" y="4873765"/>
            <a:ext cx="219225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0497" y="4297503"/>
            <a:ext cx="221507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870497" y="2336873"/>
            <a:ext cx="221507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869483" y="4873764"/>
            <a:ext cx="2218004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31028" y="4297503"/>
            <a:ext cx="219433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231027" y="2336873"/>
            <a:ext cx="2194333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230934" y="4873762"/>
            <a:ext cx="2197239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42789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7" name="Picture 16" descr="HD-ShadowLong.pn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8" name="Picture 17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19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27721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 bwMode="ltGray">
          <a:xfrm rot="5400000">
            <a:off x="4575305" y="2747178"/>
            <a:ext cx="6862555" cy="1368199"/>
            <a:chOff x="2281445" y="609600"/>
            <a:chExt cx="6862555" cy="1368199"/>
          </a:xfrm>
        </p:grpSpPr>
        <p:sp>
          <p:nvSpPr>
            <p:cNvPr id="12" name="Rectangle 11"/>
            <p:cNvSpPr/>
            <p:nvPr/>
          </p:nvSpPr>
          <p:spPr bwMode="ltGray">
            <a:xfrm>
              <a:off x="2281445" y="609601"/>
              <a:ext cx="5285695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7710769" y="609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4798" y="609597"/>
            <a:ext cx="1069602" cy="446193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241" y="609598"/>
            <a:ext cx="6576359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144" y="5936188"/>
            <a:ext cx="20574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0241" y="5936189"/>
            <a:ext cx="451895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31152" y="5432500"/>
            <a:ext cx="1149636" cy="1273100"/>
          </a:xfrm>
        </p:spPr>
        <p:txBody>
          <a:bodyPr anchor="t"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3424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8" name="Picture 27" descr="HD-ShadowLong.pn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9" name="Picture 2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3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0230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2728432"/>
            <a:ext cx="9161969" cy="1677035"/>
            <a:chOff x="0" y="2895600"/>
            <a:chExt cx="9161969" cy="1677035"/>
          </a:xfrm>
        </p:grpSpPr>
        <p:pic>
          <p:nvPicPr>
            <p:cNvPr id="19" name="Picture 18" descr="HD-ShadowLong.pn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0" name="Picture 1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2869895"/>
            <a:ext cx="688915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1639" y="4232172"/>
            <a:ext cx="688915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65810" y="5936188"/>
            <a:ext cx="20574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0" y="5936189"/>
            <a:ext cx="483467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56438" y="2869896"/>
            <a:ext cx="1149836" cy="1090789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7002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53228"/>
            <a:ext cx="688739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2336873"/>
            <a:ext cx="3357899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1128" y="2336873"/>
            <a:ext cx="3359661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7227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9" name="Picture 28" descr="HD-ShadowLong.pn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0" name="Picture 2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30"/>
            <a:ext cx="6896534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0988" y="2336874"/>
            <a:ext cx="3145080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1638" y="3030009"/>
            <a:ext cx="336704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82646" y="2336873"/>
            <a:ext cx="3145527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61129" y="3030009"/>
            <a:ext cx="3367044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331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6" name="Picture 15" descr="HD-ShadowLong.pn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7" name="Picture 16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1621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HD-ShadowShort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871"/>
          <a:stretch/>
        </p:blipFill>
        <p:spPr>
          <a:xfrm>
            <a:off x="7717217" y="1973262"/>
            <a:ext cx="1444752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710769" y="609600"/>
            <a:ext cx="1433231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6781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7"/>
            <a:ext cx="6896534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4385" y="2336874"/>
            <a:ext cx="3913788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2336873"/>
            <a:ext cx="2796240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9025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10956" y="2336874"/>
            <a:ext cx="3917217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2336874"/>
            <a:ext cx="2798487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2795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ames\Desktop\msft\Berlin\build Assets\hashOverlaySD-FullResolve.png"/>
          <p:cNvPicPr>
            <a:picLocks noChangeAspect="1" noChangeArrowheads="1"/>
          </p:cNvPicPr>
          <p:nvPr/>
        </p:nvPicPr>
        <p:blipFill>
          <a:blip r:embed="rId19" cstate="print">
            <a:alphaModFix am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2336873"/>
            <a:ext cx="6887389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67881" y="593618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5936189"/>
            <a:ext cx="48346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48600" y="753228"/>
            <a:ext cx="1157674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49437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  <p:sldLayoutId id="2147483805" r:id="rId13"/>
    <p:sldLayoutId id="2147483806" r:id="rId14"/>
    <p:sldLayoutId id="2147483807" r:id="rId15"/>
    <p:sldLayoutId id="2147483808" r:id="rId16"/>
    <p:sldLayoutId id="214748380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bagan.ru/articles/431095" TargetMode="External"/><Relationship Id="rId2" Type="http://schemas.openxmlformats.org/officeDocument/2006/relationships/hyperlink" Target="https://ru.wikipedia.org/wiki/&#1048;&#1085;&#1082;&#1091;&#1073;&#1072;&#1094;&#1080;&#1103;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selo.guru/ptitsa/kury/vyrashhivanie/inkubatsiya-yaits/tablitsa-rezhim-po-dnyam.html" TargetMode="External"/><Relationship Id="rId4" Type="http://schemas.openxmlformats.org/officeDocument/2006/relationships/hyperlink" Target="https://www.unikalno.net/watch/&#1090;&#1077;&#1079;&#1080;-&#1093;&#1086;&#1088;&#1072;-&#1087;&#1086;&#1082;&#1072;&#1079;&#1074;&#1072;&#1090;-&#1082;&#1072;&#1082;-&#1089;&#1077;-&#1087;&#1088;&#1072;&#1074;&#1080;-&#1080;&#1085;&#1082;&#1091;&#1073;&#1072;&#1090;&#1086;&#1088;-&#1079;&#1072;-&#1103;&#1081;&#1094;&#1077;-&#1074;-&#1076;&#1086;&#1084;&#1072;&#1096;&#1085;&#1080;-&#1091;&#1089;&#1083;&#1086;&#1074;&#1080;&#1103;_WQF1fWIE3nEQNOy.html?lang=russian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18" Type="http://schemas.openxmlformats.org/officeDocument/2006/relationships/image" Target="../media/image2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17" Type="http://schemas.openxmlformats.org/officeDocument/2006/relationships/image" Target="../media/image22.jpeg"/><Relationship Id="rId2" Type="http://schemas.openxmlformats.org/officeDocument/2006/relationships/image" Target="../media/image7.jpeg"/><Relationship Id="rId16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5" Type="http://schemas.openxmlformats.org/officeDocument/2006/relationships/image" Target="../media/image2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Relationship Id="rId1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5772" y="2636912"/>
            <a:ext cx="6732240" cy="1419192"/>
          </a:xfrm>
        </p:spPr>
        <p:txBody>
          <a:bodyPr>
            <a:noAutofit/>
          </a:bodyPr>
          <a:lstStyle/>
          <a:p>
            <a:r>
              <a:rPr lang="ru-RU" sz="4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Инкубация цыплят в домашних условиях</a:t>
            </a:r>
            <a:endParaRPr lang="ru-RU" sz="4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04248" y="2615030"/>
            <a:ext cx="2411761" cy="1737287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Выполнил: Аликин Иван,  ученик 4 «Б» класса.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Руководители</a:t>
            </a:r>
            <a:r>
              <a:rPr lang="en-GB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работы: Дундукова О.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.,</a:t>
            </a:r>
          </a:p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нач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.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.,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Аликин Д. А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., родитель </a:t>
            </a:r>
            <a:r>
              <a:rPr lang="ru-RU" sz="20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Аликина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Анна,                 ученица 9 «Б» класса, сестра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71800" y="6165304"/>
            <a:ext cx="468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КОСТОМУКША,  2021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03648" y="0"/>
            <a:ext cx="67687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Муниципальное бюджетное общеобразовательное учреждение 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                  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Костомукшского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 городского округа 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charset="0"/>
                <a:cs typeface="Times New Roman" panose="02020603050405020304" charset="0"/>
              </a:rPr>
              <a:t>                                           «Гимназия»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Picture 4" descr="https://wallbox.ru/wallpapers/main/201627/4d986ecae2763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74199"/>
            <a:ext cx="2934018" cy="1991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3955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6984776" cy="1080938"/>
          </a:xfrm>
        </p:spPr>
        <p:txBody>
          <a:bodyPr>
            <a:normAutofit/>
          </a:bodyPr>
          <a:lstStyle/>
          <a:p>
            <a:pPr algn="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Литература и интернет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источники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132856"/>
            <a:ext cx="8712968" cy="4464496"/>
          </a:xfrm>
        </p:spPr>
        <p:txBody>
          <a:bodyPr>
            <a:normAutofit/>
          </a:bodyPr>
          <a:lstStyle/>
          <a:p>
            <a:pPr algn="just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2"/>
              </a:rPr>
              <a:t>https://ru.wikipedia.org/wiki/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2"/>
              </a:rPr>
              <a:t>Инкубация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/>
              </a:rPr>
              <a:t>https://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/>
              </a:rPr>
              <a:t>bagan.ru/articles/431095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/>
              </a:rPr>
              <a:t>https://www.unikalno.net/watch/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/>
              </a:rPr>
              <a:t>тези-хора-показват-как-се-прави-инкубатор-за-яйце-в-домашни-условия_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/>
              </a:rPr>
              <a:t>WQF1fWIE3nEQNOy.html?lang=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/>
              </a:rPr>
              <a:t>russian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5"/>
              </a:rPr>
              <a:t>https://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5"/>
              </a:rPr>
              <a:t>selo.guru/ptitsa/kury/vyrashhivanie/inkubatsiya-yaits/tablitsa-rezhim-po-dnyam.html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Э. И. Бондарев «Приусадебное птицеводство»</a:t>
            </a:r>
          </a:p>
          <a:p>
            <a:pPr algn="just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Буртов Ю. З., Владимирова Ю. Н., Голдин Ю. С. и др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«Справочник по инкубации яи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752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7416824" cy="5328592"/>
          </a:xfrm>
        </p:spPr>
        <p:txBody>
          <a:bodyPr>
            <a:normAutofit lnSpcReduction="10000"/>
          </a:bodyPr>
          <a:lstStyle/>
          <a:p>
            <a:pPr lvl="0" algn="just">
              <a:buFont typeface="Wingdings" pitchFamily="2" charset="2"/>
              <a:buChar char="Ø"/>
            </a:pP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инкубация цыплят в домашних условиях с помощью самодельного инкубатора</a:t>
            </a:r>
          </a:p>
          <a:p>
            <a:pPr marL="0" lvl="0" indent="0" algn="just">
              <a:buNone/>
            </a:pPr>
            <a:endParaRPr lang="ru-RU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адачи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 algn="just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узнать, что такое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инкубация;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 algn="just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изучить процесс выращивания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цыплят;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 algn="just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ознакомиться с мерами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предосторожности;</a:t>
            </a:r>
          </a:p>
          <a:p>
            <a:pPr lvl="1" algn="just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оздать инкубатор;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1" algn="just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вырастить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цыплят в инкубаторе;</a:t>
            </a:r>
          </a:p>
          <a:p>
            <a:pPr lvl="1" algn="just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проанализировать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полученные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результаты.</a:t>
            </a:r>
            <a:endPara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Гипотеза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думаю, что инкубация цыплят – это довольно сложно, но если учесть все условия, создаваемые для птичек курицей, можно точно также успешно вырастить цыпляток дома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Предмет исследования –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инкубатор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Объект исследования –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куриные яйца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Методы исследования :</a:t>
            </a:r>
          </a:p>
          <a:p>
            <a:pPr lvl="1" algn="just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зучение информации</a:t>
            </a:r>
          </a:p>
          <a:p>
            <a:pPr lvl="1" algn="just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рактическая работа</a:t>
            </a:r>
          </a:p>
        </p:txBody>
      </p:sp>
    </p:spTree>
    <p:extLst>
      <p:ext uri="{BB962C8B-B14F-4D97-AF65-F5344CB8AC3E}">
        <p14:creationId xmlns:p14="http://schemas.microsoft.com/office/powerpoint/2010/main" xmlns="" val="152187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772" y="404664"/>
            <a:ext cx="6896534" cy="1080938"/>
          </a:xfrm>
        </p:spPr>
        <p:txBody>
          <a:bodyPr>
            <a:normAutofit/>
          </a:bodyPr>
          <a:lstStyle/>
          <a:p>
            <a:pPr algn="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такое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инкубация?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avatars.mds.yandex.net/get-zen_doc/1708203/pub_5e9565099ef45f550d342f4c_5e95c04b9c87a00d2d7d7427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639" y="2296744"/>
            <a:ext cx="3600400" cy="2700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armport.ru/img/fullsize/incubator_embrion_862x9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296744"/>
            <a:ext cx="4104456" cy="4285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4437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20688"/>
            <a:ext cx="73448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Процесс создания инкубатора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20" t="10256" r="12820" b="4273"/>
          <a:stretch/>
        </p:blipFill>
        <p:spPr>
          <a:xfrm>
            <a:off x="122328" y="2130712"/>
            <a:ext cx="1454083" cy="1253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091" t="6819" r="13636"/>
          <a:stretch/>
        </p:blipFill>
        <p:spPr>
          <a:xfrm>
            <a:off x="1882325" y="2139139"/>
            <a:ext cx="774387" cy="12450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676" r="4370"/>
          <a:stretch/>
        </p:blipFill>
        <p:spPr>
          <a:xfrm rot="16200000">
            <a:off x="2759737" y="2330760"/>
            <a:ext cx="1256361" cy="8505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68" t="28982" r="18652" b="14584"/>
          <a:stretch/>
        </p:blipFill>
        <p:spPr>
          <a:xfrm>
            <a:off x="4119122" y="2146619"/>
            <a:ext cx="1271063" cy="123761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00" t="24801" r="2400" b="2750"/>
          <a:stretch/>
        </p:blipFill>
        <p:spPr>
          <a:xfrm>
            <a:off x="5696098" y="2127873"/>
            <a:ext cx="1165319" cy="1256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401" t="25850" r="19201" b="31100"/>
          <a:stretch/>
        </p:blipFill>
        <p:spPr>
          <a:xfrm>
            <a:off x="7167330" y="2114253"/>
            <a:ext cx="1414115" cy="1260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801" t="12201" r="10801" b="32149"/>
          <a:stretch/>
        </p:blipFill>
        <p:spPr>
          <a:xfrm>
            <a:off x="275017" y="3701419"/>
            <a:ext cx="1212844" cy="1260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601" t="24801" r="13601" b="25850"/>
          <a:stretch/>
        </p:blipFill>
        <p:spPr>
          <a:xfrm>
            <a:off x="1793868" y="3701419"/>
            <a:ext cx="1339382" cy="1260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001" t="16401" r="9400" b="8001"/>
          <a:stretch/>
        </p:blipFill>
        <p:spPr>
          <a:xfrm>
            <a:off x="3439257" y="3701419"/>
            <a:ext cx="945304" cy="126040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3" t="1701" r="24801" b="18500"/>
          <a:stretch/>
        </p:blipFill>
        <p:spPr>
          <a:xfrm>
            <a:off x="4693503" y="3712439"/>
            <a:ext cx="1554314" cy="1270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246" t="13263" r="7155" b="13238"/>
          <a:stretch/>
        </p:blipFill>
        <p:spPr>
          <a:xfrm>
            <a:off x="6556759" y="3699510"/>
            <a:ext cx="979861" cy="1270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350" r="6601" b="10100"/>
          <a:stretch/>
        </p:blipFill>
        <p:spPr>
          <a:xfrm>
            <a:off x="7850511" y="3712440"/>
            <a:ext cx="1193529" cy="1270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7640" y="5269732"/>
            <a:ext cx="1128712" cy="15049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01" r="10801" b="10101"/>
          <a:stretch/>
        </p:blipFill>
        <p:spPr>
          <a:xfrm>
            <a:off x="1576411" y="5269732"/>
            <a:ext cx="1026856" cy="1490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9" t="11550" r="7601" b="17450"/>
          <a:stretch/>
        </p:blipFill>
        <p:spPr>
          <a:xfrm>
            <a:off x="2893326" y="5279013"/>
            <a:ext cx="1444513" cy="1486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" name="Рисунок 1023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401" t="35300" r="15000" b="19550"/>
          <a:stretch/>
        </p:blipFill>
        <p:spPr>
          <a:xfrm>
            <a:off x="4629708" y="5279013"/>
            <a:ext cx="1520954" cy="1486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5" name="Рисунок 1024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76" t="1" r="-1133" b="-397"/>
          <a:stretch/>
        </p:blipFill>
        <p:spPr>
          <a:xfrm>
            <a:off x="6442531" y="5269732"/>
            <a:ext cx="1985877" cy="14774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45149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80528" y="548680"/>
            <a:ext cx="7776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Подготовка яиц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342" b="17451"/>
          <a:stretch/>
        </p:blipFill>
        <p:spPr>
          <a:xfrm>
            <a:off x="145598" y="2351023"/>
            <a:ext cx="2002408" cy="1928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452" b="11150"/>
          <a:stretch/>
        </p:blipFill>
        <p:spPr>
          <a:xfrm>
            <a:off x="2408913" y="2337568"/>
            <a:ext cx="2002408" cy="19281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359" t="5900" b="41336"/>
          <a:stretch/>
        </p:blipFill>
        <p:spPr>
          <a:xfrm>
            <a:off x="4672228" y="2363273"/>
            <a:ext cx="2002408" cy="19343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3" t="26422" r="-163" b="20916"/>
          <a:stretch/>
        </p:blipFill>
        <p:spPr>
          <a:xfrm>
            <a:off x="6935543" y="2363273"/>
            <a:ext cx="1999157" cy="19281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250" b="15350"/>
          <a:stretch/>
        </p:blipFill>
        <p:spPr>
          <a:xfrm>
            <a:off x="1979712" y="4644929"/>
            <a:ext cx="2002408" cy="19371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8" t="36749" r="-358" b="8652"/>
          <a:stretch/>
        </p:blipFill>
        <p:spPr>
          <a:xfrm>
            <a:off x="4936387" y="4640079"/>
            <a:ext cx="2002408" cy="19420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55548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67744" y="548680"/>
            <a:ext cx="5288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Закладывание яиц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060848"/>
            <a:ext cx="2592288" cy="46767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5856" y="2060848"/>
            <a:ext cx="2592288" cy="46767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0192" y="2066761"/>
            <a:ext cx="2619543" cy="4695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6034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6896534" cy="1080120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созревания цыплят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101" b="18500"/>
          <a:stretch/>
        </p:blipFill>
        <p:spPr>
          <a:xfrm>
            <a:off x="1187624" y="2204864"/>
            <a:ext cx="2736304" cy="34703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309" r="5884" b="10492"/>
          <a:stretch/>
        </p:blipFill>
        <p:spPr>
          <a:xfrm>
            <a:off x="4843798" y="3140968"/>
            <a:ext cx="2736304" cy="34703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56896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6896534" cy="1080938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Итог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8" t="25199" r="-358" b="22302"/>
          <a:stretch/>
        </p:blipFill>
        <p:spPr>
          <a:xfrm>
            <a:off x="271035" y="2204864"/>
            <a:ext cx="2140725" cy="19963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8" t="19950" r="-358" b="27551"/>
          <a:stretch/>
        </p:blipFill>
        <p:spPr>
          <a:xfrm>
            <a:off x="6691541" y="2185661"/>
            <a:ext cx="2140725" cy="19963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2" t="26510" r="2452" b="20794"/>
          <a:stretch/>
        </p:blipFill>
        <p:spPr>
          <a:xfrm>
            <a:off x="271034" y="4605553"/>
            <a:ext cx="2140725" cy="20038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" t="29665" r="2000" b="22056"/>
          <a:stretch/>
        </p:blipFill>
        <p:spPr>
          <a:xfrm>
            <a:off x="6691541" y="4551882"/>
            <a:ext cx="2140725" cy="20293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8" t="24149" r="-358" b="6552"/>
          <a:stretch/>
        </p:blipFill>
        <p:spPr>
          <a:xfrm>
            <a:off x="2775570" y="2205372"/>
            <a:ext cx="3552161" cy="4372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3753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332656"/>
            <a:ext cx="6896534" cy="1080938"/>
          </a:xfrm>
        </p:spPr>
        <p:txBody>
          <a:bodyPr>
            <a:norm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Моя гипотеза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подтвердилась-</a:t>
            </a:r>
            <a:endParaRPr lang="ru-RU" dirty="0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323528" y="2276872"/>
            <a:ext cx="7344816" cy="4464496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инкубация цыплят – это довольно сложно, но если учесть все условия, создаваемые для будущих птенцов курицей, можно точно также успешно вырастить цыпляток дома.</a:t>
            </a:r>
          </a:p>
          <a:p>
            <a:pPr algn="just"/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Вырастить цыплят в инкубаторе у меня не получилось, т. к. мы не смогли правильно соблюсти все условия для успешного развития зародышей – влажность воздуха, температуру, частоту переворачивания яиц, частоту проветривания инкубатора.</a:t>
            </a:r>
          </a:p>
        </p:txBody>
      </p:sp>
    </p:spTree>
    <p:extLst>
      <p:ext uri="{BB962C8B-B14F-4D97-AF65-F5344CB8AC3E}">
        <p14:creationId xmlns:p14="http://schemas.microsoft.com/office/powerpoint/2010/main" xmlns="" val="236300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6A9C41"/>
      </a:dk2>
      <a:lt2>
        <a:srgbClr val="E7E6E6"/>
      </a:lt2>
      <a:accent1>
        <a:srgbClr val="A7D535"/>
      </a:accent1>
      <a:accent2>
        <a:srgbClr val="EACA4F"/>
      </a:accent2>
      <a:accent3>
        <a:srgbClr val="FD9850"/>
      </a:accent3>
      <a:accent4>
        <a:srgbClr val="F46442"/>
      </a:accent4>
      <a:accent5>
        <a:srgbClr val="54D289"/>
      </a:accent5>
      <a:accent6>
        <a:srgbClr val="6AD8CB"/>
      </a:accent6>
      <a:hlink>
        <a:srgbClr val="CAFB50"/>
      </a:hlink>
      <a:folHlink>
        <a:srgbClr val="DEFF8B"/>
      </a:folHlink>
    </a:clrScheme>
    <a:fontScheme name="Берлин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3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06000"/>
                <a:satMod val="120000"/>
                <a:lumMod val="7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erlin" id="{7B5DBA9E-B069-418E-9360-A61BDD0615A4}" vid="{B587E4A9-1405-4B4F-8BC3-512EE08D2EB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1274</TotalTime>
  <Words>247</Words>
  <Application>Microsoft Office PowerPoint</Application>
  <PresentationFormat>Экран (4:3)</PresentationFormat>
  <Paragraphs>37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Берлин</vt:lpstr>
      <vt:lpstr>Инкубация цыплят в домашних условиях</vt:lpstr>
      <vt:lpstr>Слайд 2</vt:lpstr>
      <vt:lpstr>Что такое инкубация?</vt:lpstr>
      <vt:lpstr>Слайд 4</vt:lpstr>
      <vt:lpstr>Слайд 5</vt:lpstr>
      <vt:lpstr>Слайд 6</vt:lpstr>
      <vt:lpstr>Процесс созревания цыплят</vt:lpstr>
      <vt:lpstr>Итог</vt:lpstr>
      <vt:lpstr>Моя гипотеза подтвердилась-</vt:lpstr>
      <vt:lpstr>Литература и интернет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Выращивание кристаллов в домашних условиях</dc:title>
  <dc:creator>Нюрочка</dc:creator>
  <cp:lastModifiedBy>КАБ 3Н</cp:lastModifiedBy>
  <cp:revision>120</cp:revision>
  <dcterms:created xsi:type="dcterms:W3CDTF">2019-08-09T12:00:08Z</dcterms:created>
  <dcterms:modified xsi:type="dcterms:W3CDTF">2021-03-05T12:34:40Z</dcterms:modified>
</cp:coreProperties>
</file>