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68" r:id="rId4"/>
    <p:sldId id="269" r:id="rId5"/>
    <p:sldId id="270" r:id="rId6"/>
    <p:sldId id="271" r:id="rId7"/>
    <p:sldId id="272" r:id="rId8"/>
    <p:sldId id="263" r:id="rId9"/>
    <p:sldId id="273" r:id="rId10"/>
    <p:sldId id="274" r:id="rId11"/>
    <p:sldId id="276" r:id="rId12"/>
    <p:sldId id="278" r:id="rId13"/>
    <p:sldId id="267" r:id="rId14"/>
    <p:sldId id="279" r:id="rId15"/>
  </p:sldIdLst>
  <p:sldSz cx="9144000" cy="5715000" type="screen16x10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C09A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02" autoAdjust="0"/>
    <p:restoredTop sz="94660"/>
  </p:normalViewPr>
  <p:slideViewPr>
    <p:cSldViewPr>
      <p:cViewPr varScale="1">
        <p:scale>
          <a:sx n="103" d="100"/>
          <a:sy n="103" d="100"/>
        </p:scale>
        <p:origin x="1020" y="10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Костомукша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японская кухня</c:v>
                </c:pt>
                <c:pt idx="1">
                  <c:v>другие кухни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09-41A2-9B3A-6DE049B6AD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Популярность японской кухни среди костомукшан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8A-442B-9586-09F218A062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5728671"/>
            <a:chOff x="0" y="0"/>
            <a:chExt cx="9144000" cy="5728671"/>
          </a:xfrm>
        </p:grpSpPr>
        <p:pic>
          <p:nvPicPr>
            <p:cNvPr id="8" name="Рисунок 7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0" y="0"/>
              <a:ext cx="4267200" cy="5728671"/>
            </a:xfrm>
            <a:prstGeom prst="rect">
              <a:avLst/>
            </a:prstGeom>
          </p:spPr>
        </p:pic>
        <p:pic>
          <p:nvPicPr>
            <p:cNvPr id="9" name="Рисунок 8" descr="b4d4b6d728dd26c037c097c7dd13fca9.jpg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114800" y="1778"/>
              <a:ext cx="5029200" cy="5713223"/>
            </a:xfrm>
            <a:prstGeom prst="rect">
              <a:avLst/>
            </a:prstGeom>
          </p:spPr>
        </p:pic>
        <p:pic>
          <p:nvPicPr>
            <p:cNvPr id="11" name="Рисунок 10" descr="b4d4b6d728dd26c037c097c7dd13fca9.jpg"/>
            <p:cNvPicPr>
              <a:picLocks noChangeAspect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3048000" y="0"/>
              <a:ext cx="1219200" cy="26670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sp>
        <p:nvSpPr>
          <p:cNvPr id="13" name="Рамка 12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1512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381000" y="342900"/>
            <a:ext cx="8382000" cy="5105400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 userDrawn="1"/>
        </p:nvGrpSpPr>
        <p:grpSpPr>
          <a:xfrm>
            <a:off x="0" y="0"/>
            <a:ext cx="9144000" cy="5728671"/>
            <a:chOff x="0" y="0"/>
            <a:chExt cx="9144000" cy="5728671"/>
          </a:xfrm>
        </p:grpSpPr>
        <p:grpSp>
          <p:nvGrpSpPr>
            <p:cNvPr id="10" name="Группа 9"/>
            <p:cNvGrpSpPr/>
            <p:nvPr userDrawn="1"/>
          </p:nvGrpSpPr>
          <p:grpSpPr>
            <a:xfrm>
              <a:off x="3429000" y="0"/>
              <a:ext cx="2590800" cy="2857500"/>
              <a:chOff x="4267200" y="0"/>
              <a:chExt cx="2362200" cy="3200400"/>
            </a:xfrm>
          </p:grpSpPr>
          <p:pic>
            <p:nvPicPr>
              <p:cNvPr id="11" name="Рисунок 10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4267200" y="0"/>
                <a:ext cx="1219200" cy="3200400"/>
              </a:xfrm>
              <a:prstGeom prst="rect">
                <a:avLst/>
              </a:prstGeom>
            </p:spPr>
          </p:pic>
          <p:pic>
            <p:nvPicPr>
              <p:cNvPr id="12" name="Рисунок 11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5410200" y="0"/>
                <a:ext cx="1219200" cy="3200400"/>
              </a:xfrm>
              <a:prstGeom prst="rect">
                <a:avLst/>
              </a:prstGeom>
            </p:spPr>
          </p:pic>
        </p:grpSp>
        <p:grpSp>
          <p:nvGrpSpPr>
            <p:cNvPr id="13" name="Группа 12"/>
            <p:cNvGrpSpPr/>
            <p:nvPr userDrawn="1"/>
          </p:nvGrpSpPr>
          <p:grpSpPr>
            <a:xfrm>
              <a:off x="3733800" y="2794000"/>
              <a:ext cx="2286000" cy="2921000"/>
              <a:chOff x="4267200" y="0"/>
              <a:chExt cx="2362200" cy="3200400"/>
            </a:xfrm>
          </p:grpSpPr>
          <p:pic>
            <p:nvPicPr>
              <p:cNvPr id="14" name="Рисунок 13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4267200" y="0"/>
                <a:ext cx="1219200" cy="3200400"/>
              </a:xfrm>
              <a:prstGeom prst="rect">
                <a:avLst/>
              </a:prstGeom>
            </p:spPr>
          </p:pic>
          <p:pic>
            <p:nvPicPr>
              <p:cNvPr id="15" name="Рисунок 14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5410200" y="0"/>
                <a:ext cx="1219200" cy="3200400"/>
              </a:xfrm>
              <a:prstGeom prst="rect">
                <a:avLst/>
              </a:prstGeom>
            </p:spPr>
          </p:pic>
        </p:grpSp>
        <p:pic>
          <p:nvPicPr>
            <p:cNvPr id="8" name="Рисунок 7" descr="b4d4b6d728dd26c037c097c7dd13fca9.jpg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6019800" y="1778"/>
              <a:ext cx="3124200" cy="5713223"/>
            </a:xfrm>
            <a:prstGeom prst="rect">
              <a:avLst/>
            </a:prstGeom>
          </p:spPr>
        </p:pic>
        <p:pic>
          <p:nvPicPr>
            <p:cNvPr id="7" name="Рисунок 6" descr="b4d4b6d728dd26c037c097c7dd13fca9.jpg"/>
            <p:cNvPicPr>
              <a:picLocks noChangeAspect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0" y="0"/>
              <a:ext cx="3810000" cy="5728671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pic>
        <p:nvPicPr>
          <p:cNvPr id="9" name="Рисунок 8" descr="b4d4b6d728dd26c037c097c7dd13fca9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3048000" y="0"/>
            <a:ext cx="1219200" cy="266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304800" y="266700"/>
            <a:ext cx="6553200" cy="5181600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 userDrawn="1"/>
        </p:nvGrpSpPr>
        <p:grpSpPr>
          <a:xfrm>
            <a:off x="0" y="0"/>
            <a:ext cx="9144001" cy="5728671"/>
            <a:chOff x="0" y="0"/>
            <a:chExt cx="9144001" cy="5728671"/>
          </a:xfrm>
        </p:grpSpPr>
        <p:pic>
          <p:nvPicPr>
            <p:cNvPr id="7" name="Рисунок 6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2548982" y="0"/>
              <a:ext cx="6595019" cy="5715000"/>
            </a:xfrm>
            <a:prstGeom prst="rect">
              <a:avLst/>
            </a:prstGeom>
          </p:spPr>
        </p:pic>
        <p:pic>
          <p:nvPicPr>
            <p:cNvPr id="8" name="Рисунок 7" descr="b4d4b6d728dd26c037c097c7dd13fca9.jpg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0" y="0"/>
              <a:ext cx="4572000" cy="5728671"/>
            </a:xfrm>
            <a:prstGeom prst="rect">
              <a:avLst/>
            </a:prstGeom>
          </p:spPr>
        </p:pic>
        <p:grpSp>
          <p:nvGrpSpPr>
            <p:cNvPr id="9" name="Группа 8"/>
            <p:cNvGrpSpPr/>
            <p:nvPr userDrawn="1"/>
          </p:nvGrpSpPr>
          <p:grpSpPr>
            <a:xfrm>
              <a:off x="3429000" y="0"/>
              <a:ext cx="2057400" cy="2730500"/>
              <a:chOff x="4267200" y="0"/>
              <a:chExt cx="2362200" cy="3200400"/>
            </a:xfrm>
          </p:grpSpPr>
          <p:pic>
            <p:nvPicPr>
              <p:cNvPr id="10" name="Рисунок 9" descr="b4d4b6d728dd26c037c097c7dd13fca9.jpg"/>
              <p:cNvPicPr>
                <a:picLocks noChangeAspect="1"/>
              </p:cNvPicPr>
              <p:nvPr userDrawn="1"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4267200" y="0"/>
                <a:ext cx="1219200" cy="3200400"/>
              </a:xfrm>
              <a:prstGeom prst="rect">
                <a:avLst/>
              </a:prstGeom>
            </p:spPr>
          </p:pic>
          <p:pic>
            <p:nvPicPr>
              <p:cNvPr id="11" name="Рисунок 10" descr="b4d4b6d728dd26c037c097c7dd13fca9.jpg"/>
              <p:cNvPicPr>
                <a:picLocks noChangeAspect="1"/>
              </p:cNvPicPr>
              <p:nvPr userDrawn="1"/>
            </p:nvPicPr>
            <p:blipFill>
              <a:blip r:embed="rId4" cstate="screen"/>
              <a:srcRect/>
              <a:stretch>
                <a:fillRect/>
              </a:stretch>
            </p:blipFill>
            <p:spPr>
              <a:xfrm>
                <a:off x="5410200" y="0"/>
                <a:ext cx="1219200" cy="3200400"/>
              </a:xfrm>
              <a:prstGeom prst="rect">
                <a:avLst/>
              </a:prstGeom>
            </p:spPr>
          </p:pic>
        </p:grpSp>
      </p:grpSp>
      <p:sp>
        <p:nvSpPr>
          <p:cNvPr id="14" name="TextBox 13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 userDrawn="1"/>
        </p:nvSpPr>
        <p:spPr>
          <a:xfrm flipH="1">
            <a:off x="457200" y="342900"/>
            <a:ext cx="8229600" cy="5029200"/>
          </a:xfrm>
          <a:prstGeom prst="snip2Diag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 userDrawn="1"/>
        </p:nvGrpSpPr>
        <p:grpSpPr>
          <a:xfrm>
            <a:off x="0" y="0"/>
            <a:ext cx="9144000" cy="5728671"/>
            <a:chOff x="0" y="0"/>
            <a:chExt cx="9144000" cy="5728671"/>
          </a:xfrm>
        </p:grpSpPr>
        <p:grpSp>
          <p:nvGrpSpPr>
            <p:cNvPr id="17" name="Группа 16"/>
            <p:cNvGrpSpPr/>
            <p:nvPr userDrawn="1"/>
          </p:nvGrpSpPr>
          <p:grpSpPr>
            <a:xfrm>
              <a:off x="6629400" y="0"/>
              <a:ext cx="2514600" cy="2667000"/>
              <a:chOff x="4267200" y="0"/>
              <a:chExt cx="2362200" cy="3200400"/>
            </a:xfrm>
          </p:grpSpPr>
          <p:pic>
            <p:nvPicPr>
              <p:cNvPr id="18" name="Рисунок 17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4267200" y="0"/>
                <a:ext cx="1219200" cy="3200400"/>
              </a:xfrm>
              <a:prstGeom prst="rect">
                <a:avLst/>
              </a:prstGeom>
            </p:spPr>
          </p:pic>
          <p:pic>
            <p:nvPicPr>
              <p:cNvPr id="19" name="Рисунок 18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5410200" y="0"/>
                <a:ext cx="1219200" cy="3200400"/>
              </a:xfrm>
              <a:prstGeom prst="rect">
                <a:avLst/>
              </a:prstGeom>
            </p:spPr>
          </p:pic>
        </p:grpSp>
        <p:grpSp>
          <p:nvGrpSpPr>
            <p:cNvPr id="20" name="Группа 19"/>
            <p:cNvGrpSpPr/>
            <p:nvPr userDrawn="1"/>
          </p:nvGrpSpPr>
          <p:grpSpPr>
            <a:xfrm>
              <a:off x="4267200" y="0"/>
              <a:ext cx="2590800" cy="3556000"/>
              <a:chOff x="4267200" y="0"/>
              <a:chExt cx="2362200" cy="3200400"/>
            </a:xfrm>
          </p:grpSpPr>
          <p:pic>
            <p:nvPicPr>
              <p:cNvPr id="21" name="Рисунок 20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4267200" y="0"/>
                <a:ext cx="1219200" cy="3200400"/>
              </a:xfrm>
              <a:prstGeom prst="rect">
                <a:avLst/>
              </a:prstGeom>
            </p:spPr>
          </p:pic>
          <p:pic>
            <p:nvPicPr>
              <p:cNvPr id="22" name="Рисунок 21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5410200" y="0"/>
                <a:ext cx="1219200" cy="3200400"/>
              </a:xfrm>
              <a:prstGeom prst="rect">
                <a:avLst/>
              </a:prstGeom>
            </p:spPr>
          </p:pic>
        </p:grpSp>
        <p:pic>
          <p:nvPicPr>
            <p:cNvPr id="9" name="Рисунок 8" descr="b4d4b6d728dd26c037c097c7dd13fca9.jpg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0" y="0"/>
              <a:ext cx="4267200" cy="5728671"/>
            </a:xfrm>
            <a:prstGeom prst="rect">
              <a:avLst/>
            </a:prstGeom>
          </p:spPr>
        </p:pic>
        <p:pic>
          <p:nvPicPr>
            <p:cNvPr id="8" name="Рисунок 7" descr="b4d4b6d728dd26c037c097c7dd13fca9.jpg"/>
            <p:cNvPicPr>
              <a:picLocks noChangeAspect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6629400" y="1333500"/>
              <a:ext cx="2514600" cy="4381501"/>
            </a:xfrm>
            <a:prstGeom prst="rect">
              <a:avLst/>
            </a:prstGeom>
          </p:spPr>
        </p:pic>
        <p:pic>
          <p:nvPicPr>
            <p:cNvPr id="12" name="Рисунок 11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4267200" y="2857500"/>
              <a:ext cx="1219200" cy="2857500"/>
            </a:xfrm>
            <a:prstGeom prst="rect">
              <a:avLst/>
            </a:prstGeom>
          </p:spPr>
        </p:pic>
        <p:pic>
          <p:nvPicPr>
            <p:cNvPr id="10" name="Рисунок 9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5410200" y="2857500"/>
              <a:ext cx="1219200" cy="2857500"/>
            </a:xfrm>
            <a:prstGeom prst="rect">
              <a:avLst/>
            </a:prstGeom>
          </p:spPr>
        </p:pic>
        <p:pic>
          <p:nvPicPr>
            <p:cNvPr id="11" name="Рисунок 10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3124200" y="0"/>
              <a:ext cx="1219200" cy="2984500"/>
            </a:xfrm>
            <a:prstGeom prst="rect">
              <a:avLst/>
            </a:prstGeom>
          </p:spPr>
        </p:pic>
      </p:grpSp>
      <p:sp>
        <p:nvSpPr>
          <p:cNvPr id="26" name="TextBox 25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sp>
        <p:nvSpPr>
          <p:cNvPr id="25" name="Рамка 24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1512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 userDrawn="1"/>
        </p:nvSpPr>
        <p:spPr>
          <a:xfrm>
            <a:off x="304800" y="266700"/>
            <a:ext cx="6553200" cy="5181600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 userDrawn="1"/>
        </p:nvSpPr>
        <p:spPr>
          <a:xfrm>
            <a:off x="126031" y="52959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pic>
        <p:nvPicPr>
          <p:cNvPr id="12" name="Рисунок 11" descr="b4d4b6d728dd26c037c097c7dd13fca9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6248400" y="190500"/>
            <a:ext cx="2772000" cy="5432000"/>
          </a:xfrm>
          <a:prstGeom prst="rect">
            <a:avLst/>
          </a:prstGeom>
        </p:spPr>
      </p:pic>
      <p:sp>
        <p:nvSpPr>
          <p:cNvPr id="10" name="Рамка 9"/>
          <p:cNvSpPr/>
          <p:nvPr userDrawn="1"/>
        </p:nvSpPr>
        <p:spPr>
          <a:xfrm>
            <a:off x="0" y="0"/>
            <a:ext cx="6324600" cy="5715000"/>
          </a:xfrm>
          <a:prstGeom prst="frame">
            <a:avLst>
              <a:gd name="adj1" fmla="val 3054"/>
            </a:avLst>
          </a:prstGeom>
          <a:solidFill>
            <a:srgbClr val="C6C09A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/>
          <p:cNvSpPr/>
          <p:nvPr userDrawn="1"/>
        </p:nvSpPr>
        <p:spPr>
          <a:xfrm>
            <a:off x="6324600" y="0"/>
            <a:ext cx="2819400" cy="5715000"/>
          </a:xfrm>
          <a:prstGeom prst="frame">
            <a:avLst>
              <a:gd name="adj1" fmla="val 5398"/>
            </a:avLst>
          </a:prstGeom>
          <a:solidFill>
            <a:srgbClr val="C6C09A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4d4b6d728dd26c037c097c7dd13fca9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-1"/>
            <a:ext cx="9144000" cy="571322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50000"/>
                  </a:schemeClr>
                </a:solidFill>
              </a:rPr>
              <a:t>©Ч.С.А.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381000" y="342900"/>
            <a:ext cx="8382000" cy="5029200"/>
          </a:xfrm>
          <a:prstGeom prst="round2DiagRect">
            <a:avLst/>
          </a:prstGeom>
          <a:solidFill>
            <a:schemeClr val="bg2">
              <a:lumMod val="90000"/>
              <a:alpha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 userDrawn="1"/>
        </p:nvGrpSpPr>
        <p:grpSpPr>
          <a:xfrm>
            <a:off x="-1" y="0"/>
            <a:ext cx="9144001" cy="5715000"/>
            <a:chOff x="-1" y="0"/>
            <a:chExt cx="9144001" cy="5715000"/>
          </a:xfrm>
        </p:grpSpPr>
        <p:grpSp>
          <p:nvGrpSpPr>
            <p:cNvPr id="15" name="Группа 14"/>
            <p:cNvGrpSpPr/>
            <p:nvPr userDrawn="1"/>
          </p:nvGrpSpPr>
          <p:grpSpPr>
            <a:xfrm>
              <a:off x="-1" y="0"/>
              <a:ext cx="9144001" cy="5715000"/>
              <a:chOff x="-1" y="0"/>
              <a:chExt cx="9144001" cy="5715000"/>
            </a:xfrm>
          </p:grpSpPr>
          <p:pic>
            <p:nvPicPr>
              <p:cNvPr id="5" name="Рисунок 4" descr="b4d4b6d728dd26c037c097c7dd13fca9.jpg"/>
              <p:cNvPicPr>
                <a:picLocks noChangeAspect="1"/>
              </p:cNvPicPr>
              <p:nvPr userDrawn="1"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-1" y="0"/>
                <a:ext cx="9144001" cy="5715000"/>
              </a:xfrm>
              <a:prstGeom prst="rect">
                <a:avLst/>
              </a:prstGeom>
            </p:spPr>
          </p:pic>
          <p:pic>
            <p:nvPicPr>
              <p:cNvPr id="11" name="Рисунок 10" descr="b4d4b6d728dd26c037c097c7dd13fca9.jpg"/>
              <p:cNvPicPr>
                <a:picLocks noChangeAspect="1"/>
              </p:cNvPicPr>
              <p:nvPr userDrawn="1"/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0" y="0"/>
                <a:ext cx="914400" cy="2476500"/>
              </a:xfrm>
              <a:prstGeom prst="rect">
                <a:avLst/>
              </a:prstGeom>
            </p:spPr>
          </p:pic>
          <p:pic>
            <p:nvPicPr>
              <p:cNvPr id="12" name="Рисунок 11" descr="b4d4b6d728dd26c037c097c7dd13fca9.jpg"/>
              <p:cNvPicPr>
                <a:picLocks noChangeAspect="1"/>
              </p:cNvPicPr>
              <p:nvPr userDrawn="1"/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304800" y="0"/>
                <a:ext cx="914400" cy="1968500"/>
              </a:xfrm>
              <a:prstGeom prst="rect">
                <a:avLst/>
              </a:prstGeom>
            </p:spPr>
          </p:pic>
          <p:grpSp>
            <p:nvGrpSpPr>
              <p:cNvPr id="6" name="Группа 5"/>
              <p:cNvGrpSpPr/>
              <p:nvPr userDrawn="1"/>
            </p:nvGrpSpPr>
            <p:grpSpPr>
              <a:xfrm>
                <a:off x="6705600" y="3048000"/>
                <a:ext cx="2438400" cy="2667000"/>
                <a:chOff x="4267200" y="0"/>
                <a:chExt cx="2362200" cy="3200400"/>
              </a:xfrm>
            </p:grpSpPr>
            <p:pic>
              <p:nvPicPr>
                <p:cNvPr id="7" name="Рисунок 6" descr="b4d4b6d728dd26c037c097c7dd13fca9.jpg"/>
                <p:cNvPicPr>
                  <a:picLocks noChangeAspect="1"/>
                </p:cNvPicPr>
                <p:nvPr userDrawn="1"/>
              </p:nvPicPr>
              <p:blipFill>
                <a:blip r:embed="rId3" cstate="screen"/>
                <a:srcRect/>
                <a:stretch>
                  <a:fillRect/>
                </a:stretch>
              </p:blipFill>
              <p:spPr>
                <a:xfrm>
                  <a:off x="4267200" y="0"/>
                  <a:ext cx="1219200" cy="3200400"/>
                </a:xfrm>
                <a:prstGeom prst="rect">
                  <a:avLst/>
                </a:prstGeom>
              </p:spPr>
            </p:pic>
            <p:pic>
              <p:nvPicPr>
                <p:cNvPr id="8" name="Рисунок 7" descr="b4d4b6d728dd26c037c097c7dd13fca9.jpg"/>
                <p:cNvPicPr>
                  <a:picLocks noChangeAspect="1"/>
                </p:cNvPicPr>
                <p:nvPr userDrawn="1"/>
              </p:nvPicPr>
              <p:blipFill>
                <a:blip r:embed="rId3" cstate="screen"/>
                <a:srcRect/>
                <a:stretch>
                  <a:fillRect/>
                </a:stretch>
              </p:blipFill>
              <p:spPr>
                <a:xfrm>
                  <a:off x="5410200" y="0"/>
                  <a:ext cx="1219200" cy="32004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0" name="Рисунок 9" descr="b4d4b6d728dd26c037c097c7dd13fca9.jpg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0" y="0"/>
              <a:ext cx="1371600" cy="18415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49831" y="5372100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65000"/>
                  </a:schemeClr>
                </a:solidFill>
              </a:rPr>
              <a:t>©Ч.С.А.</a:t>
            </a:r>
          </a:p>
        </p:txBody>
      </p:sp>
      <p:sp>
        <p:nvSpPr>
          <p:cNvPr id="14" name="Рамка 13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1512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304800" y="266700"/>
            <a:ext cx="8534400" cy="5181600"/>
          </a:xfrm>
          <a:prstGeom prst="roundRect">
            <a:avLst/>
          </a:prstGeom>
          <a:solidFill>
            <a:schemeClr val="bg1">
              <a:lumMod val="85000"/>
              <a:alpha val="5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Date Placeholder 1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4d4b6d728dd26c037c097c7dd13fca9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-1" y="0"/>
            <a:ext cx="1447801" cy="57150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0" y="5446068"/>
            <a:ext cx="559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bg1">
                    <a:lumMod val="50000"/>
                  </a:schemeClr>
                </a:solidFill>
              </a:rPr>
              <a:t>©Ч.С.А.</a:t>
            </a:r>
          </a:p>
        </p:txBody>
      </p:sp>
      <p:sp>
        <p:nvSpPr>
          <p:cNvPr id="9" name="Рамка 8"/>
          <p:cNvSpPr/>
          <p:nvPr userDrawn="1"/>
        </p:nvSpPr>
        <p:spPr>
          <a:xfrm>
            <a:off x="1447800" y="0"/>
            <a:ext cx="7696200" cy="5715000"/>
          </a:xfrm>
          <a:prstGeom prst="frame">
            <a:avLst>
              <a:gd name="adj1" fmla="val 1512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 userDrawn="1"/>
        </p:nvGrpSpPr>
        <p:grpSpPr>
          <a:xfrm>
            <a:off x="0" y="0"/>
            <a:ext cx="9144000" cy="5715000"/>
            <a:chOff x="0" y="0"/>
            <a:chExt cx="9144000" cy="5715000"/>
          </a:xfrm>
        </p:grpSpPr>
        <p:pic>
          <p:nvPicPr>
            <p:cNvPr id="8" name="Рисунок 7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0" y="0"/>
              <a:ext cx="1752600" cy="2878058"/>
            </a:xfrm>
            <a:prstGeom prst="rect">
              <a:avLst/>
            </a:prstGeom>
          </p:spPr>
        </p:pic>
        <p:pic>
          <p:nvPicPr>
            <p:cNvPr id="10" name="Рисунок 9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0" y="2754712"/>
              <a:ext cx="1752600" cy="2960288"/>
            </a:xfrm>
            <a:prstGeom prst="rect">
              <a:avLst/>
            </a:prstGeom>
          </p:spPr>
        </p:pic>
        <p:pic>
          <p:nvPicPr>
            <p:cNvPr id="11" name="Рисунок 10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1447800" y="0"/>
              <a:ext cx="1752600" cy="2878058"/>
            </a:xfrm>
            <a:prstGeom prst="rect">
              <a:avLst/>
            </a:prstGeom>
          </p:spPr>
        </p:pic>
        <p:pic>
          <p:nvPicPr>
            <p:cNvPr id="12" name="Рисунок 11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1524000" y="2754712"/>
              <a:ext cx="1752600" cy="2960288"/>
            </a:xfrm>
            <a:prstGeom prst="rect">
              <a:avLst/>
            </a:prstGeom>
          </p:spPr>
        </p:pic>
        <p:pic>
          <p:nvPicPr>
            <p:cNvPr id="13" name="Рисунок 12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2971800" y="0"/>
              <a:ext cx="1752600" cy="2878058"/>
            </a:xfrm>
            <a:prstGeom prst="rect">
              <a:avLst/>
            </a:prstGeom>
          </p:spPr>
        </p:pic>
        <p:pic>
          <p:nvPicPr>
            <p:cNvPr id="14" name="Рисунок 13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3124200" y="2836942"/>
              <a:ext cx="1752600" cy="2878058"/>
            </a:xfrm>
            <a:prstGeom prst="rect">
              <a:avLst/>
            </a:prstGeom>
          </p:spPr>
        </p:pic>
        <p:pic>
          <p:nvPicPr>
            <p:cNvPr id="15" name="Рисунок 14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4572000" y="0"/>
              <a:ext cx="1752600" cy="2878058"/>
            </a:xfrm>
            <a:prstGeom prst="rect">
              <a:avLst/>
            </a:prstGeom>
          </p:spPr>
        </p:pic>
        <p:pic>
          <p:nvPicPr>
            <p:cNvPr id="16" name="Рисунок 15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4724400" y="2836942"/>
              <a:ext cx="1752600" cy="2878058"/>
            </a:xfrm>
            <a:prstGeom prst="rect">
              <a:avLst/>
            </a:prstGeom>
          </p:spPr>
        </p:pic>
        <p:pic>
          <p:nvPicPr>
            <p:cNvPr id="17" name="Рисунок 16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6172200" y="0"/>
              <a:ext cx="1752600" cy="2878058"/>
            </a:xfrm>
            <a:prstGeom prst="rect">
              <a:avLst/>
            </a:prstGeom>
          </p:spPr>
        </p:pic>
        <p:pic>
          <p:nvPicPr>
            <p:cNvPr id="18" name="Рисунок 17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6400800" y="2836942"/>
              <a:ext cx="1752600" cy="2878058"/>
            </a:xfrm>
            <a:prstGeom prst="rect">
              <a:avLst/>
            </a:prstGeom>
          </p:spPr>
        </p:pic>
        <p:pic>
          <p:nvPicPr>
            <p:cNvPr id="19" name="Рисунок 18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7391400" y="0"/>
              <a:ext cx="1752600" cy="2878058"/>
            </a:xfrm>
            <a:prstGeom prst="rect">
              <a:avLst/>
            </a:prstGeom>
          </p:spPr>
        </p:pic>
        <p:pic>
          <p:nvPicPr>
            <p:cNvPr id="20" name="Рисунок 19" descr="b4d4b6d728dd26c037c097c7dd13fca9.jpg"/>
            <p:cNvPicPr>
              <a:picLocks noChangeAspect="1"/>
            </p:cNvPicPr>
            <p:nvPr userDrawn="1"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7391400" y="2836942"/>
              <a:ext cx="1752600" cy="2878058"/>
            </a:xfrm>
            <a:prstGeom prst="rect">
              <a:avLst/>
            </a:prstGeom>
          </p:spPr>
        </p:pic>
      </p:grpSp>
      <p:pic>
        <p:nvPicPr>
          <p:cNvPr id="23" name="Рисунок 22" descr="b4d4b6d728dd26c037c097c7dd13fca9.jp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6477000" y="0"/>
            <a:ext cx="2667000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 userDrawn="1"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Рисунок 8" descr="b4d4b6d728dd26c037c097c7dd13fca9.jp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2705100"/>
            <a:ext cx="1752600" cy="2667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28865"/>
            <a:ext cx="5119710" cy="545027"/>
          </a:xfrm>
        </p:spPr>
        <p:txBody>
          <a:bodyPr>
            <a:norm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77280"/>
            <a:ext cx="6324600" cy="4227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на тему: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«Японская кухня»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Белугин Максим Александрович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КГО «Гимназия», 4Б класс, г.Костомукша.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Никулина Мария Владимировна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 МБОУКГО«Гимназия» г. Костомукша.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5C6DA-E348-46A6-9883-8451049BA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71499"/>
            <a:ext cx="5715000" cy="609865"/>
          </a:xfrm>
        </p:spPr>
        <p:txBody>
          <a:bodyPr>
            <a:normAutofit fontScale="90000"/>
          </a:bodyPr>
          <a:lstStyle/>
          <a:p>
            <a:r>
              <a:rPr lang="ru-RU" dirty="0"/>
              <a:t>Изготовление кулинарной книги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81C388A-8888-4426-A0AC-49CEFCDD38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154" y="1562100"/>
            <a:ext cx="2797492" cy="3771900"/>
          </a:xfrm>
        </p:spPr>
      </p:pic>
    </p:spTree>
    <p:extLst>
      <p:ext uri="{BB962C8B-B14F-4D97-AF65-F5344CB8AC3E}">
        <p14:creationId xmlns:p14="http://schemas.microsoft.com/office/powerpoint/2010/main" val="2197610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6248400" cy="1333235"/>
          </a:xfrm>
        </p:spPr>
        <p:txBody>
          <a:bodyPr>
            <a:normAutofit fontScale="90000"/>
          </a:bodyPr>
          <a:lstStyle/>
          <a:p>
            <a:r>
              <a:rPr lang="ru-RU" dirty="0"/>
              <a:t>Роллы с форелью и огурцом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62100"/>
            <a:ext cx="2250305" cy="30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095500"/>
            <a:ext cx="2619394" cy="3094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733884"/>
            <a:ext cx="2548812" cy="315042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50906" y="1943100"/>
            <a:ext cx="2667000" cy="315042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3000" y="228865"/>
            <a:ext cx="9829800" cy="952500"/>
          </a:xfrm>
        </p:spPr>
        <p:txBody>
          <a:bodyPr/>
          <a:lstStyle/>
          <a:p>
            <a:r>
              <a:rPr lang="ru-RU" dirty="0"/>
              <a:t>Приятного аппетита!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9641" y="1101316"/>
            <a:ext cx="2857520" cy="351236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1409700"/>
            <a:ext cx="2976583" cy="36909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0C6FC-49DB-4FB3-ACF0-03A35BA2D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9F3ADC-05A7-4B6F-B472-3D73756D2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2628900"/>
            <a:ext cx="4114800" cy="247623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9054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864"/>
            <a:ext cx="6248400" cy="140943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1/3 часть ресторанов использует японскую кухню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0401805"/>
              </p:ext>
            </p:extLst>
          </p:nvPr>
        </p:nvGraphicFramePr>
        <p:xfrm>
          <a:off x="533400" y="1943100"/>
          <a:ext cx="5943600" cy="316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28864"/>
            <a:ext cx="6096000" cy="1257035"/>
          </a:xfrm>
        </p:spPr>
        <p:txBody>
          <a:bodyPr>
            <a:normAutofit/>
          </a:bodyPr>
          <a:lstStyle/>
          <a:p>
            <a:r>
              <a:rPr lang="ru-RU" sz="2800" b="1" dirty="0"/>
              <a:t>Вывод: </a:t>
            </a:r>
            <a:r>
              <a:rPr lang="ru-RU" sz="2800" dirty="0"/>
              <a:t>слова повара подтверждаются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1635460"/>
              </p:ext>
            </p:extLst>
          </p:nvPr>
        </p:nvGraphicFramePr>
        <p:xfrm>
          <a:off x="457200" y="1562100"/>
          <a:ext cx="5867400" cy="3543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865"/>
            <a:ext cx="6858000" cy="2283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33"/>
            <a:ext cx="6324600" cy="502890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смогу в домашних условиях приготовить роллы с форелью и огурцом.</a:t>
            </a: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моей работы: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книгу кулинарных рецептов японской кухни и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приготовить в домашних условиях одно из блюд.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 географическое расположение Японии;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выяснить, какие блюда входят в национальную японскую кухню;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узнать секреты приготовления японских блюд;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опрос по приготовлению блюд японской национальной кухни.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взять интервью у повара японской кухни;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свою кулинарную книгу японской кухни;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67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приготовить в домашних условиях роллы с форелью и огурцом.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54"/>
          <a:stretch/>
        </p:blipFill>
        <p:spPr bwMode="auto">
          <a:xfrm>
            <a:off x="457201" y="571500"/>
            <a:ext cx="6095999" cy="45720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9E7F84-DEAA-4D7C-BDF0-908D5F496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2500 лет назад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3F9356-0D72-4E59-8CC8-F55FE1A965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87" y="1471829"/>
            <a:ext cx="1373168" cy="1511804"/>
          </a:xfr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BB554FB9-DCDF-4B59-91D2-E42F5A933F70}"/>
              </a:ext>
            </a:extLst>
          </p:cNvPr>
          <p:cNvCxnSpPr>
            <a:cxnSpLocks/>
          </p:cNvCxnSpPr>
          <p:nvPr/>
        </p:nvCxnSpPr>
        <p:spPr>
          <a:xfrm flipV="1">
            <a:off x="2980440" y="1453157"/>
            <a:ext cx="1170129" cy="46290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35533D3-588F-4107-904A-0A9DCBA30168}"/>
              </a:ext>
            </a:extLst>
          </p:cNvPr>
          <p:cNvCxnSpPr>
            <a:cxnSpLocks/>
          </p:cNvCxnSpPr>
          <p:nvPr/>
        </p:nvCxnSpPr>
        <p:spPr>
          <a:xfrm>
            <a:off x="2996957" y="2413770"/>
            <a:ext cx="1137094" cy="49342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B78253E-0B79-4A8F-88AA-CA0DD1233589}"/>
              </a:ext>
            </a:extLst>
          </p:cNvPr>
          <p:cNvSpPr txBox="1"/>
          <p:nvPr/>
        </p:nvSpPr>
        <p:spPr>
          <a:xfrm>
            <a:off x="4267201" y="1181365"/>
            <a:ext cx="1066799" cy="6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67" dirty="0"/>
              <a:t>еда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BC46C1-E8BB-4A99-B433-60CA57E3697D}"/>
              </a:ext>
            </a:extLst>
          </p:cNvPr>
          <p:cNvSpPr txBox="1"/>
          <p:nvPr/>
        </p:nvSpPr>
        <p:spPr>
          <a:xfrm>
            <a:off x="4254241" y="2660483"/>
            <a:ext cx="144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/>
              <a:t>деньги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B1DB70-0C65-4C96-BBCF-A87713F3B862}"/>
              </a:ext>
            </a:extLst>
          </p:cNvPr>
          <p:cNvSpPr txBox="1"/>
          <p:nvPr/>
        </p:nvSpPr>
        <p:spPr>
          <a:xfrm>
            <a:off x="381001" y="3908770"/>
            <a:ext cx="2819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/>
              <a:t>Географическое положение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5116218-0391-40E3-8647-F4EE396CEFB8}"/>
              </a:ext>
            </a:extLst>
          </p:cNvPr>
          <p:cNvCxnSpPr>
            <a:cxnSpLocks/>
          </p:cNvCxnSpPr>
          <p:nvPr/>
        </p:nvCxnSpPr>
        <p:spPr>
          <a:xfrm>
            <a:off x="3401871" y="4381500"/>
            <a:ext cx="786020" cy="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76900BE-2B38-41EF-A208-E156FD063080}"/>
              </a:ext>
            </a:extLst>
          </p:cNvPr>
          <p:cNvSpPr txBox="1"/>
          <p:nvPr/>
        </p:nvSpPr>
        <p:spPr>
          <a:xfrm>
            <a:off x="4267201" y="4139601"/>
            <a:ext cx="259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/>
              <a:t>морепродукты</a:t>
            </a:r>
          </a:p>
        </p:txBody>
      </p:sp>
    </p:spTree>
    <p:extLst>
      <p:ext uri="{BB962C8B-B14F-4D97-AF65-F5344CB8AC3E}">
        <p14:creationId xmlns:p14="http://schemas.microsoft.com/office/powerpoint/2010/main" val="2934515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CFC96-7969-41F4-A775-BF86FCCCE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865"/>
            <a:ext cx="6248400" cy="952500"/>
          </a:xfrm>
        </p:spPr>
        <p:txBody>
          <a:bodyPr/>
          <a:lstStyle/>
          <a:p>
            <a:r>
              <a:rPr lang="ru-RU" sz="3333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японской кухни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F91096B-E1C2-47AB-A52E-4E159FC8B7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1" y="1333500"/>
            <a:ext cx="5791199" cy="377163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1940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7701"/>
            <a:ext cx="6248400" cy="457199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японские блюда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876300"/>
            <a:ext cx="6096000" cy="4228836"/>
          </a:xfrm>
        </p:spPr>
        <p:txBody>
          <a:bodyPr/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Роллы – морепродукты, овощи, морская капуста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Сашими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сырая рыба, овощи.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мисосиру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 основе лежит темная и светлая паста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рыбный бульон.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Жареные в кипящем масле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темпура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кляре овощи, рыба.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FB057-5DEE-4AF5-A9A6-8071298C0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0AE4FD-9605-4AE9-AD80-B7A689D86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5900"/>
            <a:ext cx="5943600" cy="37338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Мудрость поколений и особое отношение к еде сделали настоящую японскую кухню одной из самых здоровых в мире. В пользу последнего свидетельствует и минимальная тепловая обработка продуктов, благодаря которой те сохраняют максимум полезных веществ, и отсутствие жирных блюд, и состояние здоровья самих японцев. Среди них нет тучных людей, зато много стройных, активных и жизнерадостных. А их средняя продолжительность жизни превышает 80 лет.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759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300</Words>
  <Application>Microsoft Office PowerPoint</Application>
  <PresentationFormat>Экран (16:10)</PresentationFormat>
  <Paragraphs>40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Times New Roman</vt:lpstr>
      <vt:lpstr>Office Theme</vt:lpstr>
      <vt:lpstr>Технология</vt:lpstr>
      <vt:lpstr>Вывод:1/3 часть ресторанов использует японскую кухню </vt:lpstr>
      <vt:lpstr>Вывод: слова повара подтверждаются</vt:lpstr>
      <vt:lpstr>Презентация PowerPoint</vt:lpstr>
      <vt:lpstr>Презентация PowerPoint</vt:lpstr>
      <vt:lpstr>2500 лет назад</vt:lpstr>
      <vt:lpstr>Особенности японской кухни</vt:lpstr>
      <vt:lpstr>Национальные японские блюда </vt:lpstr>
      <vt:lpstr>Презентация PowerPoint</vt:lpstr>
      <vt:lpstr>Изготовление кулинарной книги</vt:lpstr>
      <vt:lpstr>Роллы с форелью и огурцом</vt:lpstr>
      <vt:lpstr>Презентация PowerPoint</vt:lpstr>
      <vt:lpstr>Приятного аппетита!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КОСТЯН</cp:lastModifiedBy>
  <cp:revision>16</cp:revision>
  <dcterms:created xsi:type="dcterms:W3CDTF">2018-08-24T18:41:42Z</dcterms:created>
  <dcterms:modified xsi:type="dcterms:W3CDTF">2020-02-19T19:34:58Z</dcterms:modified>
</cp:coreProperties>
</file>