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charts/style2.xml" ContentType="application/vnd.ms-office.chartstyle+xml"/>
  <Override PartName="/ppt/charts/style1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charts/colors4.xml" ContentType="application/vnd.ms-office.chartcolor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charts/colors3.xml" ContentType="application/vnd.ms-office.chartcolorstyl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4.xml" ContentType="application/vnd.ms-office.chartstyle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7" r:id="rId3"/>
    <p:sldId id="266" r:id="rId4"/>
    <p:sldId id="265" r:id="rId5"/>
    <p:sldId id="270" r:id="rId6"/>
    <p:sldId id="274" r:id="rId7"/>
    <p:sldId id="262" r:id="rId8"/>
    <p:sldId id="256" r:id="rId9"/>
    <p:sldId id="271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-62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_____Microsoft_Office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Какой сок вы пьёте?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Из магазина (в пачке)</c:v>
                </c:pt>
                <c:pt idx="1">
                  <c:v>Свежевыжатый</c:v>
                </c:pt>
                <c:pt idx="2">
                  <c:v>Не пью сок</c:v>
                </c:pt>
                <c:pt idx="3">
                  <c:v>Пью любой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13</c:v>
                </c:pt>
                <c:pt idx="1">
                  <c:v>3</c:v>
                </c:pt>
                <c:pt idx="2">
                  <c:v>1</c:v>
                </c:pt>
                <c:pt idx="3">
                  <c:v>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BB8-4518-A9D3-C0008BEAEEF1}"/>
            </c:ext>
          </c:extLst>
        </c:ser>
        <c:dLbls/>
        <c:gapWidth val="219"/>
        <c:axId val="84601088"/>
        <c:axId val="86007808"/>
      </c:barChart>
      <c:catAx>
        <c:axId val="8460108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6007808"/>
        <c:crosses val="autoZero"/>
        <c:auto val="1"/>
        <c:lblAlgn val="ctr"/>
        <c:lblOffset val="100"/>
      </c:catAx>
      <c:valAx>
        <c:axId val="86007808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46010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Есть ли в соке витамины?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Есть в свежевыжатом</c:v>
                </c:pt>
                <c:pt idx="1">
                  <c:v>Есть в соке из магазина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26</c:v>
                </c:pt>
                <c:pt idx="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DD2-4EAF-A846-267D81846037}"/>
            </c:ext>
          </c:extLst>
        </c:ser>
        <c:dLbls/>
        <c:gapWidth val="219"/>
        <c:axId val="86147072"/>
        <c:axId val="86148608"/>
      </c:barChart>
      <c:catAx>
        <c:axId val="8614707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6148608"/>
        <c:crosses val="autoZero"/>
        <c:auto val="1"/>
        <c:lblAlgn val="ctr"/>
        <c:lblOffset val="100"/>
      </c:catAx>
      <c:valAx>
        <c:axId val="86148608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61470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Какой сок полезней?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Свежевыжатый</c:v>
                </c:pt>
                <c:pt idx="1">
                  <c:v>Из магазина (в пачке)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26</c:v>
                </c:pt>
                <c:pt idx="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18D-46E3-A4C1-73FED15F6964}"/>
            </c:ext>
          </c:extLst>
        </c:ser>
        <c:dLbls/>
        <c:gapWidth val="219"/>
        <c:axId val="85808640"/>
        <c:axId val="85810176"/>
      </c:barChart>
      <c:catAx>
        <c:axId val="8580864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5810176"/>
        <c:crosses val="autoZero"/>
        <c:auto val="1"/>
        <c:lblAlgn val="ctr"/>
        <c:lblOffset val="100"/>
      </c:catAx>
      <c:valAx>
        <c:axId val="85810176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58086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Любите ли вы пить сок?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28</c:v>
                </c:pt>
                <c:pt idx="1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408-4C9B-A01D-86B7325D206F}"/>
            </c:ext>
          </c:extLst>
        </c:ser>
        <c:dLbls/>
        <c:gapWidth val="219"/>
        <c:axId val="85896192"/>
        <c:axId val="85910272"/>
      </c:barChart>
      <c:catAx>
        <c:axId val="8589619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5910272"/>
        <c:crosses val="autoZero"/>
        <c:auto val="1"/>
        <c:lblAlgn val="ctr"/>
        <c:lblOffset val="100"/>
      </c:catAx>
      <c:valAx>
        <c:axId val="85910272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58961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4A0AA-EDA0-4E98-A740-332D4FFC687A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8EE06-8B69-4C07-92B2-E063D5AB78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620552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4A0AA-EDA0-4E98-A740-332D4FFC687A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8EE06-8B69-4C07-92B2-E063D5AB78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964653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4A0AA-EDA0-4E98-A740-332D4FFC687A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8EE06-8B69-4C07-92B2-E063D5AB78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70591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4A0AA-EDA0-4E98-A740-332D4FFC687A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8EE06-8B69-4C07-92B2-E063D5AB78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67674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4A0AA-EDA0-4E98-A740-332D4FFC687A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8EE06-8B69-4C07-92B2-E063D5AB78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766375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4A0AA-EDA0-4E98-A740-332D4FFC687A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8EE06-8B69-4C07-92B2-E063D5AB78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35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4A0AA-EDA0-4E98-A740-332D4FFC687A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8EE06-8B69-4C07-92B2-E063D5AB78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34800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4A0AA-EDA0-4E98-A740-332D4FFC687A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8EE06-8B69-4C07-92B2-E063D5AB78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63250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4A0AA-EDA0-4E98-A740-332D4FFC687A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8EE06-8B69-4C07-92B2-E063D5AB78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368173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4A0AA-EDA0-4E98-A740-332D4FFC687A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8EE06-8B69-4C07-92B2-E063D5AB78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26334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4A0AA-EDA0-4E98-A740-332D4FFC687A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8EE06-8B69-4C07-92B2-E063D5AB78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32024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74A0AA-EDA0-4E98-A740-332D4FFC687A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C8EE06-8B69-4C07-92B2-E063D5AB78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42571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infourok.ru/go.html?href=https://polzavred.ru/paketirovannyj-sok-polza-i-vred-soka-iz-pachki.html" TargetMode="External"/><Relationship Id="rId2" Type="http://schemas.openxmlformats.org/officeDocument/2006/relationships/hyperlink" Target="https://infourok.ru/go.html?href=http://zdorovo-zhivi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babyfoodtips.ru/20204210-svezhevyzhatye-soki-v-racione-detej-polza-i-vred/" TargetMode="External"/><Relationship Id="rId5" Type="http://schemas.openxmlformats.org/officeDocument/2006/relationships/hyperlink" Target="https://infourok.ru/go.html?href=http://health4ever.org/vredno-ili-polezno/svezhevyzhatye-soki-polza-i-vred" TargetMode="External"/><Relationship Id="rId4" Type="http://schemas.openxmlformats.org/officeDocument/2006/relationships/hyperlink" Target="https://infourok.ru/go.html?href=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5088" y="390236"/>
            <a:ext cx="10797915" cy="6077527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088" y="4137892"/>
            <a:ext cx="5061530" cy="1985818"/>
          </a:xfrm>
        </p:spPr>
        <p:txBody>
          <a:bodyPr>
            <a:normAutofit/>
          </a:bodyPr>
          <a:lstStyle/>
          <a:p>
            <a:r>
              <a:rPr lang="ru-RU" dirty="0" smtClean="0"/>
              <a:t>«Какой сок полезнее свежевыжатый или в упаковке из магазина»</a:t>
            </a:r>
          </a:p>
          <a:p>
            <a:r>
              <a:rPr lang="ru-RU" dirty="0" smtClean="0"/>
              <a:t>Выполнила</a:t>
            </a:r>
            <a:r>
              <a:rPr lang="ru-RU" dirty="0"/>
              <a:t>: Реклинг Ева </a:t>
            </a:r>
            <a:r>
              <a:rPr lang="ru-RU" dirty="0" smtClean="0"/>
              <a:t>3«Б» </a:t>
            </a:r>
            <a:r>
              <a:rPr lang="ru-RU" dirty="0" smtClean="0"/>
              <a:t>класс</a:t>
            </a:r>
            <a:endParaRPr lang="ru-RU" dirty="0" smtClean="0"/>
          </a:p>
          <a:p>
            <a:r>
              <a:rPr lang="ru-RU" dirty="0" smtClean="0"/>
              <a:t>Руководитель:Реклинг А.В., мама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545465" y="643945"/>
            <a:ext cx="75985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/>
            <a:r>
              <a:rPr lang="ru-RU" sz="2400" dirty="0">
                <a:solidFill>
                  <a:prstClr val="black"/>
                </a:solidFill>
                <a:latin typeface="Times New Roman" pitchFamily="18" charset="0"/>
              </a:rPr>
              <a:t>МБОУ КГО «Гимназия»</a:t>
            </a:r>
            <a:br>
              <a:rPr lang="ru-RU" sz="2400" dirty="0">
                <a:solidFill>
                  <a:prstClr val="black"/>
                </a:solidFill>
                <a:latin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latin typeface="Times New Roman" pitchFamily="18" charset="0"/>
              </a:rPr>
              <a:t>             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</a:rPr>
              <a:t>г. Костомукша</a:t>
            </a:r>
            <a:endParaRPr lang="ru-RU" sz="2400" dirty="0">
              <a:solidFill>
                <a:prstClr val="black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55016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-597523" y="2348361"/>
            <a:ext cx="5414960" cy="3045915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79812" y="199684"/>
            <a:ext cx="5358848" cy="1182727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862945" y="1496291"/>
            <a:ext cx="592512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/>
              <a:t>Задачи моей работы:</a:t>
            </a:r>
          </a:p>
          <a:p>
            <a:endParaRPr lang="ru-RU" sz="2000" i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i="1" dirty="0" smtClean="0"/>
              <a:t>Определить какой сок вкуснее в упаковке из магазина или свежевыжатый.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i="1" dirty="0" smtClean="0"/>
              <a:t>Выяснить добавляют ли в сок из упаковки сахар или подсластители.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i="1" dirty="0" smtClean="0"/>
              <a:t>Узнать в каком соке больше витаминов.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i="1" dirty="0" smtClean="0"/>
              <a:t>Провести анкетирование и проанализировать полученные результаты. </a:t>
            </a:r>
          </a:p>
          <a:p>
            <a:endParaRPr lang="ru-RU" sz="2000" i="1" dirty="0" smtClean="0"/>
          </a:p>
          <a:p>
            <a:r>
              <a:rPr lang="ru-RU" sz="2000" i="1" dirty="0" smtClean="0"/>
              <a:t>Методы моей работы:</a:t>
            </a:r>
          </a:p>
          <a:p>
            <a:endParaRPr lang="ru-RU" sz="2000" i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i="1" dirty="0" smtClean="0"/>
              <a:t>Поисковый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i="1" dirty="0" smtClean="0"/>
              <a:t>Практический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i="1" dirty="0" smtClean="0"/>
              <a:t>Социологический</a:t>
            </a:r>
            <a:endParaRPr lang="ru-RU" sz="2000" i="1" dirty="0"/>
          </a:p>
        </p:txBody>
      </p:sp>
    </p:spTree>
    <p:extLst>
      <p:ext uri="{BB962C8B-B14F-4D97-AF65-F5344CB8AC3E}">
        <p14:creationId xmlns:p14="http://schemas.microsoft.com/office/powerpoint/2010/main" xmlns="" val="27310643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-340407" y="2107230"/>
            <a:ext cx="4686547" cy="277375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7021581" y="2164891"/>
            <a:ext cx="4688184" cy="266007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5365944" y="1644904"/>
            <a:ext cx="2258597" cy="127046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5365942" y="4072322"/>
            <a:ext cx="2258601" cy="1270460"/>
          </a:xfrm>
          <a:prstGeom prst="rect">
            <a:avLst/>
          </a:prstGeom>
        </p:spPr>
      </p:pic>
      <p:sp>
        <p:nvSpPr>
          <p:cNvPr id="8" name="Стрелка вправо 7"/>
          <p:cNvSpPr/>
          <p:nvPr/>
        </p:nvSpPr>
        <p:spPr>
          <a:xfrm>
            <a:off x="3816698" y="2710033"/>
            <a:ext cx="1616363" cy="8682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258127" y="306483"/>
            <a:ext cx="5723948" cy="655814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 smtClean="0">
                <a:solidFill>
                  <a:srgbClr val="FF0000"/>
                </a:solidFill>
              </a:rPr>
              <a:t>Практический метод</a:t>
            </a:r>
            <a:endParaRPr lang="ru-RU" sz="24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79110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76926" y="2154502"/>
            <a:ext cx="4684000" cy="2634750"/>
          </a:xfrm>
        </p:spPr>
      </p:pic>
      <p:sp>
        <p:nvSpPr>
          <p:cNvPr id="5" name="Прямоугольник 4"/>
          <p:cNvSpPr/>
          <p:nvPr/>
        </p:nvSpPr>
        <p:spPr>
          <a:xfrm>
            <a:off x="9670791" y="5805499"/>
            <a:ext cx="1588653" cy="56341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  <a:t>Свежевыжатый сок</a:t>
            </a:r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70557" y="5805499"/>
            <a:ext cx="1403927" cy="56341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  <a:t> Сок из упаковки</a:t>
            </a:r>
            <a:endParaRPr lang="ru-RU" sz="16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17906" y="1169557"/>
            <a:ext cx="2767652" cy="4917651"/>
          </a:xfrm>
          <a:prstGeom prst="rect">
            <a:avLst/>
          </a:prstGeom>
        </p:spPr>
      </p:pic>
      <p:sp>
        <p:nvSpPr>
          <p:cNvPr id="12" name="Стрелка вниз 11"/>
          <p:cNvSpPr/>
          <p:nvPr/>
        </p:nvSpPr>
        <p:spPr>
          <a:xfrm rot="3125245">
            <a:off x="5724155" y="4890661"/>
            <a:ext cx="526473" cy="114369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 rot="18900887">
            <a:off x="8822322" y="4776300"/>
            <a:ext cx="526473" cy="113040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943927" y="440166"/>
            <a:ext cx="4611103" cy="655814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 smtClean="0">
                <a:solidFill>
                  <a:srgbClr val="FF0000"/>
                </a:solidFill>
              </a:rPr>
              <a:t>Визуальный осмотр</a:t>
            </a:r>
            <a:endParaRPr lang="ru-RU" sz="2400" i="1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59324" y="6539519"/>
            <a:ext cx="10933545" cy="2086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  <a:t> * Интересный факт: Свежевыжатый сок через 40 минут стал коричневый, что говорит о разрушении полезных веществ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xmlns="" val="32279935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408028" y="618110"/>
            <a:ext cx="2509984" cy="563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u="sng" dirty="0" smtClean="0">
                <a:solidFill>
                  <a:schemeClr val="accent5">
                    <a:lumMod val="50000"/>
                  </a:schemeClr>
                </a:solidFill>
              </a:rPr>
              <a:t>Свежевыжатый сок</a:t>
            </a:r>
            <a:endParaRPr lang="ru-RU" i="1" u="sng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212194" y="590394"/>
            <a:ext cx="2627359" cy="5634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i="1" u="sng" dirty="0" smtClean="0">
                <a:solidFill>
                  <a:schemeClr val="accent5">
                    <a:lumMod val="50000"/>
                  </a:schemeClr>
                </a:solidFill>
              </a:rPr>
              <a:t>Сок из упаковки</a:t>
            </a:r>
            <a:endParaRPr lang="ru-RU" i="1" u="sng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119418" y="254081"/>
            <a:ext cx="3796145" cy="706371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 smtClean="0">
                <a:solidFill>
                  <a:srgbClr val="FF0000"/>
                </a:solidFill>
              </a:rPr>
              <a:t>Тестирование по вкусу</a:t>
            </a:r>
            <a:endParaRPr lang="ru-RU" sz="2400" i="1" dirty="0">
              <a:solidFill>
                <a:srgbClr val="FF0000"/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3825481" y="2193527"/>
            <a:ext cx="3363136" cy="1891765"/>
          </a:xfrm>
          <a:prstGeom prst="rect">
            <a:avLst/>
          </a:prstGeom>
        </p:spPr>
      </p:pic>
      <p:sp>
        <p:nvSpPr>
          <p:cNvPr id="17" name="Объект 2"/>
          <p:cNvSpPr txBox="1">
            <a:spLocks/>
          </p:cNvSpPr>
          <p:nvPr/>
        </p:nvSpPr>
        <p:spPr>
          <a:xfrm>
            <a:off x="117806" y="5303533"/>
            <a:ext cx="11939379" cy="8720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b="1" i="1" dirty="0" smtClean="0"/>
              <a:t>Вывод: Свежевыжатый сок вкуснее сока из упаковки и гораздо полезнее, так как в нём содержится максимальное количество всех полезных веществ, нет сахара и </a:t>
            </a:r>
            <a:r>
              <a:rPr lang="ru-RU" sz="2000" b="1" i="1" dirty="0" err="1" smtClean="0"/>
              <a:t>ароматизаторов</a:t>
            </a:r>
            <a:r>
              <a:rPr lang="ru-RU" sz="2000" b="1" i="1" dirty="0" smtClean="0"/>
              <a:t>.</a:t>
            </a:r>
          </a:p>
          <a:p>
            <a:endParaRPr lang="ru-RU" sz="2000" b="1" i="1" dirty="0"/>
          </a:p>
        </p:txBody>
      </p:sp>
      <p:pic>
        <p:nvPicPr>
          <p:cNvPr id="18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6604080" y="2250432"/>
            <a:ext cx="3366215" cy="1774875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9157627" y="2191122"/>
            <a:ext cx="3366218" cy="189349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-611228" y="2184986"/>
            <a:ext cx="3332726" cy="1874658"/>
          </a:xfrm>
          <a:prstGeom prst="rect">
            <a:avLst/>
          </a:prstGeom>
        </p:spPr>
      </p:pic>
      <p:sp>
        <p:nvSpPr>
          <p:cNvPr id="7" name="Стрелка вправо 6"/>
          <p:cNvSpPr/>
          <p:nvPr/>
        </p:nvSpPr>
        <p:spPr>
          <a:xfrm>
            <a:off x="4086752" y="2754913"/>
            <a:ext cx="404172" cy="38449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>
            <a:off x="9365672" y="2735667"/>
            <a:ext cx="400327" cy="40607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1401375" y="2195691"/>
            <a:ext cx="3332724" cy="1850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023847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8862" y="179155"/>
            <a:ext cx="10106025" cy="864618"/>
          </a:xfrm>
        </p:spPr>
        <p:txBody>
          <a:bodyPr>
            <a:normAutofit/>
          </a:bodyPr>
          <a:lstStyle/>
          <a:p>
            <a:r>
              <a:rPr lang="ru-RU" sz="2800" i="1" u="sng" dirty="0" smtClean="0">
                <a:solidFill>
                  <a:srgbClr val="002060"/>
                </a:solidFill>
              </a:rPr>
              <a:t>Результат социологического опроса</a:t>
            </a:r>
            <a:endParaRPr lang="ru-RU" sz="2800" i="1" u="sng" dirty="0">
              <a:solidFill>
                <a:srgbClr val="FF0000"/>
              </a:solidFill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xmlns="" val="1708949247"/>
              </p:ext>
            </p:extLst>
          </p:nvPr>
        </p:nvGraphicFramePr>
        <p:xfrm>
          <a:off x="186321" y="951413"/>
          <a:ext cx="6288370" cy="25109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xmlns="" val="2452830940"/>
              </p:ext>
            </p:extLst>
          </p:nvPr>
        </p:nvGraphicFramePr>
        <p:xfrm>
          <a:off x="6898292" y="961890"/>
          <a:ext cx="4799724" cy="23160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xmlns="" val="2761057417"/>
              </p:ext>
            </p:extLst>
          </p:nvPr>
        </p:nvGraphicFramePr>
        <p:xfrm>
          <a:off x="6898292" y="3478783"/>
          <a:ext cx="4721053" cy="21321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xmlns="" val="2990734816"/>
              </p:ext>
            </p:extLst>
          </p:nvPr>
        </p:nvGraphicFramePr>
        <p:xfrm>
          <a:off x="830477" y="3462089"/>
          <a:ext cx="4824565" cy="21216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4" name="Заголовок 1"/>
          <p:cNvSpPr txBox="1">
            <a:spLocks/>
          </p:cNvSpPr>
          <p:nvPr/>
        </p:nvSpPr>
        <p:spPr>
          <a:xfrm>
            <a:off x="408861" y="5583776"/>
            <a:ext cx="11289155" cy="12742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i="1" u="sng" dirty="0">
                <a:solidFill>
                  <a:srgbClr val="002060"/>
                </a:solidFill>
              </a:rPr>
              <a:t>О</a:t>
            </a:r>
            <a:r>
              <a:rPr lang="ru-RU" sz="1800" i="1" u="sng" dirty="0" smtClean="0">
                <a:solidFill>
                  <a:srgbClr val="002060"/>
                </a:solidFill>
              </a:rPr>
              <a:t>прос показал что 97% детей любят сок, 90% из них пьют любой и только 10% пьют свежевыжатый. 9% опрошенных считают что в соке из магазина больше витаминов и он полезней, 90% также как и я считают что свежевыжатый сок полезней и в нём содержится больше витаминов. </a:t>
            </a:r>
          </a:p>
        </p:txBody>
      </p:sp>
    </p:spTree>
    <p:extLst>
      <p:ext uri="{BB962C8B-B14F-4D97-AF65-F5344CB8AC3E}">
        <p14:creationId xmlns:p14="http://schemas.microsoft.com/office/powerpoint/2010/main" xmlns="" val="3710475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106025" cy="1029566"/>
          </a:xfrm>
        </p:spPr>
        <p:txBody>
          <a:bodyPr>
            <a:normAutofit fontScale="90000"/>
          </a:bodyPr>
          <a:lstStyle/>
          <a:p>
            <a:r>
              <a:rPr lang="en-US" sz="2800" i="1" dirty="0" smtClean="0">
                <a:solidFill>
                  <a:srgbClr val="002060"/>
                </a:solidFill>
              </a:rPr>
              <a:t>P.S</a:t>
            </a:r>
            <a:r>
              <a:rPr lang="ru-RU" sz="2800" i="1" dirty="0" smtClean="0">
                <a:solidFill>
                  <a:srgbClr val="002060"/>
                </a:solidFill>
              </a:rPr>
              <a:t>: Для независимой оценки мною был приглашён эксперт, </a:t>
            </a:r>
            <a:r>
              <a:rPr lang="en-US" sz="2800" i="1" dirty="0" smtClean="0">
                <a:solidFill>
                  <a:srgbClr val="002060"/>
                </a:solidFill>
              </a:rPr>
              <a:t>Chef </a:t>
            </a:r>
            <a:r>
              <a:rPr lang="ru-RU" sz="2800" i="1" dirty="0" smtClean="0">
                <a:solidFill>
                  <a:srgbClr val="002060"/>
                </a:solidFill>
              </a:rPr>
              <a:t>Полина из Парижа –  </a:t>
            </a:r>
            <a:r>
              <a:rPr lang="ru-RU" sz="2800" i="1" dirty="0" smtClean="0">
                <a:solidFill>
                  <a:srgbClr val="FF0000"/>
                </a:solidFill>
              </a:rPr>
              <a:t>по её оценке все соки получили пять звёзд!!!</a:t>
            </a:r>
            <a:endParaRPr lang="ru-RU" sz="2800" i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7302654" y="2654440"/>
            <a:ext cx="4003230" cy="225181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4162367" y="2654440"/>
            <a:ext cx="4003230" cy="225181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34661" y="2658055"/>
            <a:ext cx="3998600" cy="2249213"/>
          </a:xfrm>
          <a:prstGeom prst="rect">
            <a:avLst/>
          </a:prstGeom>
        </p:spPr>
      </p:pic>
      <p:sp>
        <p:nvSpPr>
          <p:cNvPr id="7" name="Стрелка вправо 6"/>
          <p:cNvSpPr/>
          <p:nvPr/>
        </p:nvSpPr>
        <p:spPr>
          <a:xfrm>
            <a:off x="3511059" y="3325088"/>
            <a:ext cx="683491" cy="84050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686655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72144" y="68619"/>
            <a:ext cx="7028873" cy="1483090"/>
          </a:xfrm>
        </p:spPr>
        <p:txBody>
          <a:bodyPr>
            <a:normAutofit fontScale="92500"/>
          </a:bodyPr>
          <a:lstStyle/>
          <a:p>
            <a:r>
              <a:rPr lang="ru-RU" sz="4400" i="1" dirty="0" smtClean="0">
                <a:solidFill>
                  <a:srgbClr val="FF0000"/>
                </a:solidFill>
              </a:rPr>
              <a:t>Пейте дети свежевыжатые соки – будете здоровы!!!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27198" y="1450776"/>
            <a:ext cx="8118764" cy="5407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117963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24118" y="470622"/>
            <a:ext cx="4943764" cy="1029566"/>
          </a:xfrm>
        </p:spPr>
        <p:txBody>
          <a:bodyPr>
            <a:normAutofit/>
          </a:bodyPr>
          <a:lstStyle/>
          <a:p>
            <a:pPr algn="ctr"/>
            <a:r>
              <a:rPr lang="ru-RU" sz="2800" i="1" u="sng" dirty="0">
                <a:solidFill>
                  <a:srgbClr val="002060"/>
                </a:solidFill>
              </a:rPr>
              <a:t>Список используемых сайтов </a:t>
            </a:r>
            <a:endParaRPr lang="ru-RU" sz="2800" i="1" u="sng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9245" y="2462936"/>
            <a:ext cx="10873509" cy="3162010"/>
          </a:xfrm>
        </p:spPr>
        <p:txBody>
          <a:bodyPr>
            <a:normAutofit/>
          </a:bodyPr>
          <a:lstStyle/>
          <a:p>
            <a:pPr marL="342900" lvl="0" indent="-342900">
              <a:lnSpc>
                <a:spcPct val="150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Питательная ценность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сока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0000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http://zdorovo-zhivi.ru/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Польза и вред сока в пакетах. </a:t>
            </a:r>
            <a:r>
              <a:rPr lang="ru-RU" sz="1600" dirty="0" smtClean="0">
                <a:solidFill>
                  <a:srgbClr val="0000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</a:t>
            </a:r>
            <a:r>
              <a:rPr lang="ru-RU" sz="1600" dirty="0">
                <a:solidFill>
                  <a:srgbClr val="0000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://polzavred.ru/paketirovannyj-sok-polza-i-vred-soka-iz-pachki.html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Вред магазинных соков. </a:t>
            </a:r>
            <a:r>
              <a:rPr lang="ru-RU" sz="1600" dirty="0" smtClean="0">
                <a:solidFill>
                  <a:srgbClr val="0000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</a:t>
            </a:r>
            <a:r>
              <a:rPr lang="ru-RU" sz="1600" dirty="0">
                <a:solidFill>
                  <a:srgbClr val="0000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://</a:t>
            </a:r>
            <a:r>
              <a:rPr lang="ru-RU" sz="1600" dirty="0" smtClean="0">
                <a:solidFill>
                  <a:srgbClr val="0000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www.kakprosto.ru/kak-823270-vred-i-polza-magazinnyh-sokov#ixzz5cOCWMySH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Питательная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ценность сока.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600" dirty="0" smtClean="0">
                <a:solidFill>
                  <a:srgbClr val="0000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</a:t>
            </a:r>
            <a:r>
              <a:rPr lang="ru-RU" sz="1600" dirty="0">
                <a:solidFill>
                  <a:srgbClr val="0000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://health4ever.org/vredno-ili-polezno/svezhevyzhatye-soki-polza-i-vred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Рекомендации по употреблению сока. </a:t>
            </a:r>
            <a:r>
              <a:rPr lang="ru-RU" sz="1600" dirty="0" smtClean="0">
                <a:solidFill>
                  <a:srgbClr val="0000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https</a:t>
            </a:r>
            <a:r>
              <a:rPr lang="ru-RU" sz="1600" dirty="0">
                <a:solidFill>
                  <a:srgbClr val="0000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://babyfoodtips.ru/20204210-svezhevyzhatye-soki-v-racione-detej-polza-i-vred</a:t>
            </a:r>
            <a:r>
              <a:rPr lang="ru-RU" sz="1600" dirty="0" smtClean="0">
                <a:solidFill>
                  <a:srgbClr val="0000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/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588027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1014</TotalTime>
  <Words>298</Words>
  <Application>Microsoft Office PowerPoint</Application>
  <PresentationFormat>Произвольный</PresentationFormat>
  <Paragraphs>39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Результат социологического опроса</vt:lpstr>
      <vt:lpstr>P.S: Для независимой оценки мною был приглашён эксперт, Chef Полина из Парижа –  по её оценке все соки получили пять звёзд!!!</vt:lpstr>
      <vt:lpstr>Слайд 8</vt:lpstr>
      <vt:lpstr>Список используемых сайтов </vt:lpstr>
    </vt:vector>
  </TitlesOfParts>
  <Company>Severstal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Реклинг Константин Владимирович</dc:creator>
  <cp:lastModifiedBy>nec.stepanov</cp:lastModifiedBy>
  <cp:revision>83</cp:revision>
  <dcterms:created xsi:type="dcterms:W3CDTF">2019-09-02T13:30:28Z</dcterms:created>
  <dcterms:modified xsi:type="dcterms:W3CDTF">2020-01-27T05:57:41Z</dcterms:modified>
</cp:coreProperties>
</file>