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533" r:id="rId1"/>
  </p:sldMasterIdLst>
  <p:sldIdLst>
    <p:sldId id="256" r:id="rId2"/>
    <p:sldId id="272" r:id="rId3"/>
    <p:sldId id="258" r:id="rId4"/>
    <p:sldId id="262" r:id="rId5"/>
    <p:sldId id="266" r:id="rId6"/>
    <p:sldId id="267" r:id="rId7"/>
    <p:sldId id="274" r:id="rId8"/>
    <p:sldId id="268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9"/>
    <p:restoredTop sz="96245"/>
  </p:normalViewPr>
  <p:slideViewPr>
    <p:cSldViewPr snapToGrid="0" snapToObjects="1">
      <p:cViewPr varScale="1">
        <p:scale>
          <a:sx n="80" d="100"/>
          <a:sy n="80" d="100"/>
        </p:scale>
        <p:origin x="-108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2286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9089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62703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9139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27279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1356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14442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0336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1257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400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927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088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677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9264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5268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9682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222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4" r:id="rId1"/>
    <p:sldLayoutId id="2147484535" r:id="rId2"/>
    <p:sldLayoutId id="2147484536" r:id="rId3"/>
    <p:sldLayoutId id="2147484537" r:id="rId4"/>
    <p:sldLayoutId id="2147484538" r:id="rId5"/>
    <p:sldLayoutId id="2147484539" r:id="rId6"/>
    <p:sldLayoutId id="2147484540" r:id="rId7"/>
    <p:sldLayoutId id="2147484541" r:id="rId8"/>
    <p:sldLayoutId id="2147484542" r:id="rId9"/>
    <p:sldLayoutId id="2147484543" r:id="rId10"/>
    <p:sldLayoutId id="2147484544" r:id="rId11"/>
    <p:sldLayoutId id="2147484545" r:id="rId12"/>
    <p:sldLayoutId id="2147484546" r:id="rId13"/>
    <p:sldLayoutId id="2147484547" r:id="rId14"/>
    <p:sldLayoutId id="2147484548" r:id="rId15"/>
    <p:sldLayoutId id="21474845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AEA095-6F60-5340-902E-191DF3285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528" y="243068"/>
            <a:ext cx="8912506" cy="39932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>
                <a:solidFill>
                  <a:schemeClr val="tx1"/>
                </a:solidFill>
              </a:rPr>
              <a:t>Муниципальное бюджетное общеобразовательное учреждение</a:t>
            </a: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b="1" dirty="0" err="1">
                <a:solidFill>
                  <a:schemeClr val="tx1"/>
                </a:solidFill>
              </a:rPr>
              <a:t>Костомукшского</a:t>
            </a:r>
            <a:r>
              <a:rPr lang="ru-RU" sz="3100" b="1" dirty="0">
                <a:solidFill>
                  <a:schemeClr val="tx1"/>
                </a:solidFill>
              </a:rPr>
              <a:t> городского округа «Гимназия»</a:t>
            </a: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2200" b="1" dirty="0"/>
              <a:t>Исследовательский проект.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dirty="0"/>
              <a:t>Влияет ли зубная паста на прочность зубов?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75608E3-ED70-E047-9B37-452A6267D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2046" y="4361908"/>
            <a:ext cx="12095079" cy="235140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Выполнила: </a:t>
            </a:r>
            <a:r>
              <a:rPr lang="ru-RU" dirty="0" err="1">
                <a:solidFill>
                  <a:schemeClr val="tx1"/>
                </a:solidFill>
              </a:rPr>
              <a:t>Варкентина</a:t>
            </a:r>
            <a:r>
              <a:rPr lang="ru-RU" dirty="0">
                <a:solidFill>
                  <a:schemeClr val="tx1"/>
                </a:solidFill>
              </a:rPr>
              <a:t> Мария,</a:t>
            </a:r>
          </a:p>
          <a:p>
            <a:r>
              <a:rPr lang="ru-RU" dirty="0">
                <a:solidFill>
                  <a:schemeClr val="tx1"/>
                </a:solidFill>
              </a:rPr>
              <a:t>ученица 4 «Б» класса.</a:t>
            </a:r>
          </a:p>
          <a:p>
            <a:r>
              <a:rPr lang="ru-RU" dirty="0">
                <a:solidFill>
                  <a:schemeClr val="tx1"/>
                </a:solidFill>
              </a:rPr>
              <a:t>Руководитель :</a:t>
            </a:r>
          </a:p>
          <a:p>
            <a:r>
              <a:rPr lang="ru-RU" dirty="0" err="1">
                <a:solidFill>
                  <a:schemeClr val="tx1"/>
                </a:solidFill>
              </a:rPr>
              <a:t>Варкентина</a:t>
            </a:r>
            <a:r>
              <a:rPr lang="ru-RU" dirty="0">
                <a:solidFill>
                  <a:schemeClr val="tx1"/>
                </a:solidFill>
              </a:rPr>
              <a:t> Н.Ю., родитель.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г. Костомукша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2021г.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2E5341D-9580-5C48-82E7-099D9549A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653" y="18399"/>
            <a:ext cx="2024380" cy="235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36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8CE60-0792-9E4E-B265-922CE0F45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CAEBA62-4FD1-4D41-B447-083CA4039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618518"/>
            <a:ext cx="9905999" cy="5172683"/>
          </a:xfrm>
        </p:spPr>
        <p:txBody>
          <a:bodyPr>
            <a:normAutofit/>
          </a:bodyPr>
          <a:lstStyle/>
          <a:p>
            <a:r>
              <a:rPr lang="ru-RU" dirty="0"/>
              <a:t>Цель работы: изучение влияния зубной пасты на прочность зубов.</a:t>
            </a:r>
          </a:p>
          <a:p>
            <a:pPr marL="0" indent="0">
              <a:buNone/>
            </a:pPr>
            <a:endParaRPr lang="en-US" dirty="0"/>
          </a:p>
          <a:p>
            <a:r>
              <a:rPr lang="ru-RU" dirty="0"/>
              <a:t>Задачи: прочитать литературу, проделать опыты с зубной пастой , сделать выводы.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Гипотеза: зубная паста способна оказать влияние на прочность зубов.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r>
              <a:rPr lang="ru-RU" dirty="0"/>
              <a:t>Объект исследования: зубная паста.</a:t>
            </a:r>
          </a:p>
          <a:p>
            <a:endParaRPr lang="ru-RU" dirty="0"/>
          </a:p>
          <a:p>
            <a:r>
              <a:rPr lang="ru-RU" dirty="0"/>
              <a:t>Предмет: влияние зубной пасты на прочность зубов.</a:t>
            </a:r>
          </a:p>
          <a:p>
            <a:endParaRPr lang="ru-RU" dirty="0"/>
          </a:p>
          <a:p>
            <a:r>
              <a:rPr lang="ru-RU" dirty="0"/>
              <a:t>Методы: 1. Изучение </a:t>
            </a:r>
            <a:r>
              <a:rPr lang="ru-RU" dirty="0" smtClean="0"/>
              <a:t>теории</a:t>
            </a:r>
          </a:p>
          <a:p>
            <a:r>
              <a:rPr lang="ru-RU" dirty="0" smtClean="0"/>
              <a:t> </a:t>
            </a:r>
            <a:r>
              <a:rPr lang="ru-RU" dirty="0"/>
              <a:t>2. Практическая работа по влиянию зубной пасты.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597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72D685-21A7-454A-80A1-BBBB1C5A0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33204"/>
            <a:ext cx="11356021" cy="746472"/>
          </a:xfrm>
        </p:spPr>
        <p:txBody>
          <a:bodyPr>
            <a:normAutofit fontScale="90000"/>
          </a:bodyPr>
          <a:lstStyle/>
          <a:p>
            <a:r>
              <a:rPr lang="ru-RU" dirty="0"/>
              <a:t>ФАКТЫ О ЗУБАХ И ЗУБНОЙ ПАСТЕ.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5B6D52-6A9D-4A49-87AC-02AF358E4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570" y="763929"/>
            <a:ext cx="9618561" cy="4954881"/>
          </a:xfrm>
        </p:spPr>
        <p:txBody>
          <a:bodyPr>
            <a:normAutofit/>
          </a:bodyPr>
          <a:lstStyle/>
          <a:p>
            <a:pPr lvl="0" algn="just"/>
            <a:r>
              <a:rPr lang="ru-RU" dirty="0"/>
              <a:t>Кариес – это область на зубе, где минералы растворяются да такой степени, что образуется повреждение – ,, дырка ,,. В неё попадают микробы, разъедающие внутренние ткани зубов. </a:t>
            </a:r>
          </a:p>
          <a:p>
            <a:pPr lvl="0" algn="just"/>
            <a:r>
              <a:rPr lang="ru-RU" dirty="0"/>
              <a:t>Пародонтоз – это заболевание дёсен. Его источник – зубной  налёт. Он содержит микробы, которые разрыхляют десну, нарушают область её соединения с зубом и образуют зубной камень. Дёсны начинают кровоточить. </a:t>
            </a:r>
          </a:p>
          <a:p>
            <a:pPr lvl="0" algn="just"/>
            <a:r>
              <a:rPr lang="ru-RU" dirty="0"/>
              <a:t>Консерванты— это вещества, благодаря которым в зубных пастах отсутствуют опасные микроорганизмы. </a:t>
            </a:r>
          </a:p>
          <a:p>
            <a:pPr lvl="0" algn="just"/>
            <a:r>
              <a:rPr lang="ru-RU" dirty="0"/>
              <a:t>Фториды – это соединения фтора (химического элемента), который уменьшает риск развития кариеса, делает эмаль зубов крепче и устойчивей к воздействию кислот.</a:t>
            </a:r>
          </a:p>
          <a:p>
            <a:pPr algn="just"/>
            <a:r>
              <a:rPr lang="ru-RU" dirty="0"/>
              <a:t>Множество разновидностей зубных паст можно разделить на три категории: лечебно-профилактические, гигиенические и отбеливающие. 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xmlns="" id="{0D261ACA-B14B-3345-A1F2-447AA36F1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71" y="4798535"/>
            <a:ext cx="2147456" cy="184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812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409EA0-7297-0446-8C7A-429676BCB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759" y="0"/>
            <a:ext cx="11007090" cy="1427452"/>
          </a:xfrm>
        </p:spPr>
        <p:txBody>
          <a:bodyPr/>
          <a:lstStyle/>
          <a:p>
            <a:r>
              <a:rPr lang="ru-RU" dirty="0"/>
              <a:t>Опыт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33AC70-4C69-B848-854C-55CF07B1F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758" y="880110"/>
            <a:ext cx="9905999" cy="356235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DE74183-AFD2-1C4A-9FD9-FC3444C13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668" y="1233791"/>
            <a:ext cx="7736521" cy="439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920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1AA74B-71F9-5B43-B11B-99978A370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333" y="342900"/>
            <a:ext cx="9905998" cy="124587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Ход опыта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F00D5C5-BBB6-AF4D-B1DA-BCC01057A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502" y="965835"/>
            <a:ext cx="9905999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687CFC-6314-2947-B73E-0461F4081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811283" y="4815264"/>
            <a:ext cx="1720435" cy="18940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922352B-4347-2D4B-A12A-1B6DBFDD3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01" y="1588770"/>
            <a:ext cx="2826869" cy="26903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39BDDCA-16B4-4546-8A62-6FB369293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880952" y="1366147"/>
            <a:ext cx="2690383" cy="31356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AEB2C6-DD9A-8B4B-B0EC-ADE63CC074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290288" y="1419487"/>
            <a:ext cx="2690384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95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011C7B-A734-624D-B20B-659BD53CF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70" y="173620"/>
            <a:ext cx="10373041" cy="164375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Результаты опыта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BD004F-8817-804E-AB3C-908C441E6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971550"/>
            <a:ext cx="9905999" cy="4705351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1 место - </a:t>
            </a:r>
            <a:r>
              <a:rPr lang="en-US" dirty="0"/>
              <a:t>SPLAT professional</a:t>
            </a:r>
            <a:r>
              <a:rPr lang="ru-RU" dirty="0"/>
              <a:t>, </a:t>
            </a:r>
            <a:r>
              <a:rPr lang="en-US" dirty="0"/>
              <a:t>                </a:t>
            </a:r>
            <a:endParaRPr lang="ru-RU" dirty="0"/>
          </a:p>
          <a:p>
            <a:r>
              <a:rPr lang="ru-RU" dirty="0"/>
              <a:t>2  место -  </a:t>
            </a:r>
            <a:r>
              <a:rPr lang="en-US" dirty="0"/>
              <a:t>Colgate </a:t>
            </a:r>
            <a:endParaRPr lang="ru-RU" dirty="0"/>
          </a:p>
          <a:p>
            <a:r>
              <a:rPr lang="ru-RU" dirty="0"/>
              <a:t>3 место -  Новый жемчуг,</a:t>
            </a:r>
            <a:r>
              <a:rPr lang="en-US" dirty="0"/>
              <a:t>                                  </a:t>
            </a:r>
            <a:endParaRPr lang="ru-RU" dirty="0"/>
          </a:p>
          <a:p>
            <a:r>
              <a:rPr lang="en-US" dirty="0"/>
              <a:t>4 -  </a:t>
            </a:r>
            <a:r>
              <a:rPr lang="ru-RU" dirty="0"/>
              <a:t>место </a:t>
            </a:r>
            <a:r>
              <a:rPr lang="en-US" dirty="0"/>
              <a:t>SPLAT junior</a:t>
            </a:r>
            <a:endParaRPr lang="ru-RU" dirty="0"/>
          </a:p>
          <a:p>
            <a:r>
              <a:rPr lang="en-US" dirty="0"/>
              <a:t>5 </a:t>
            </a:r>
            <a:r>
              <a:rPr lang="ru-RU" dirty="0"/>
              <a:t>место</a:t>
            </a:r>
            <a:r>
              <a:rPr lang="en-US" dirty="0"/>
              <a:t> – </a:t>
            </a:r>
            <a:r>
              <a:rPr lang="en-US" dirty="0" err="1"/>
              <a:t>Parodontax</a:t>
            </a:r>
            <a:r>
              <a:rPr lang="en-US" dirty="0"/>
              <a:t>.                     - </a:t>
            </a:r>
            <a:endParaRPr lang="ru-RU" dirty="0"/>
          </a:p>
          <a:p>
            <a:pPr marL="0" indent="0">
              <a:buNone/>
            </a:pP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D49CB12-0A36-524E-B28D-26146D2A95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90" t="38481" r="35088"/>
          <a:stretch/>
        </p:blipFill>
        <p:spPr>
          <a:xfrm>
            <a:off x="4300890" y="2437663"/>
            <a:ext cx="474561" cy="6759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5FF118D-5FAD-6547-A4D6-95A57DC87B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101" t="42869" r="12494" b="15949"/>
          <a:stretch/>
        </p:blipFill>
        <p:spPr>
          <a:xfrm>
            <a:off x="4966850" y="937292"/>
            <a:ext cx="482433" cy="6347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7E07C55-5F3C-0A4F-A975-80C09B6FF4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441" t="2842" r="3157" b="-2842"/>
          <a:stretch/>
        </p:blipFill>
        <p:spPr>
          <a:xfrm>
            <a:off x="5580928" y="2295089"/>
            <a:ext cx="1006997" cy="11557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4E9B9D6-FB18-D040-8EB4-F8AC7FCFD9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98" t="7686" r="50000"/>
          <a:stretch/>
        </p:blipFill>
        <p:spPr>
          <a:xfrm>
            <a:off x="6041521" y="721227"/>
            <a:ext cx="1006997" cy="10668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8ED44A-720B-A343-ACDD-6567972044AF}"/>
              </a:ext>
            </a:extLst>
          </p:cNvPr>
          <p:cNvSpPr txBox="1"/>
          <p:nvPr/>
        </p:nvSpPr>
        <p:spPr>
          <a:xfrm>
            <a:off x="5726076" y="1127827"/>
            <a:ext cx="269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238736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734" y="0"/>
            <a:ext cx="4704895" cy="99542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4562" y="1099595"/>
            <a:ext cx="6261905" cy="557899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algn="just"/>
            <a:r>
              <a:rPr lang="ru-RU" sz="5600" dirty="0"/>
              <a:t>1.Выбирая пасту, важно обратить внимание на ее состав, консистенцию и вкус. Правильно подобранная паста не только принесет пользу, но и сделает процесс чистки приятнее.                               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pPr algn="just"/>
            <a:r>
              <a:rPr lang="ru-RU" sz="5600" dirty="0"/>
              <a:t>2.При выборе пасты обращайте внимание не только на её назначение, запах или вкус, но и на состав. Это важно, если у вас есть аллергия — в составы паст входит множество компонентов, в том числе растительных. Выбирайте пасту, которая содержит минимум консервантов и красителей.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pPr algn="just"/>
            <a:r>
              <a:rPr lang="ru-RU" sz="5600" dirty="0"/>
              <a:t>3.Паста должна не только приносить пользу и быть безопасной, но и нравиться вам. Вкус и запах не должен вызывать неприятные ощущения. Выбирайте исходя из собственных предпочтений — сегодня пасты делают не только с классическим мятным вкусом. 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pPr algn="just"/>
            <a:r>
              <a:rPr lang="ru-RU" sz="5600" dirty="0"/>
              <a:t>4.Помимо активных веществ, в зубной пасте есть еще и загустители, связующие и другие вещества. Не стоит пугаться названий в составе — все эти компоненты нужны для того, чтобы паста имела однородную структуру, не засыхала и хорошо хранилась.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pPr algn="just"/>
            <a:r>
              <a:rPr lang="ru-RU" sz="5600" dirty="0"/>
              <a:t>5.Кроме состава важна также густота пасты. Чтобы паста равномерно выдавливается из тюбика и не расслаивалась, производители добавляют в состав загустители и эмульгаторы. Их используют не только в зубных пастах, но и в косметике, еде и специальных гелях для зубов.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8FE84C7-5BD1-244D-AE7D-C54B8B7A4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654" y="1418027"/>
            <a:ext cx="3761798" cy="45824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BEA2C85-D9B2-3B45-A824-38DC0E13E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420" y="179409"/>
            <a:ext cx="2238535" cy="10822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9436F41-812A-4F48-A2B5-9241612CB7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654" y="274899"/>
            <a:ext cx="3761798" cy="891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93174F-AAE7-D844-93D9-259D8EAE7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38896"/>
            <a:ext cx="9218610" cy="1958192"/>
          </a:xfrm>
        </p:spPr>
        <p:txBody>
          <a:bodyPr/>
          <a:lstStyle/>
          <a:p>
            <a:pPr algn="ctr"/>
            <a:r>
              <a:rPr lang="ru-RU" sz="4000" dirty="0"/>
              <a:t>Вывод.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EFD8BD-DD76-F446-A5A9-8D0307A26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1" y="1238493"/>
            <a:ext cx="9905999" cy="3522420"/>
          </a:xfrm>
        </p:spPr>
        <p:txBody>
          <a:bodyPr>
            <a:normAutofit fontScale="62500" lnSpcReduction="20000"/>
          </a:bodyPr>
          <a:lstStyle/>
          <a:p>
            <a:r>
              <a:rPr lang="ru-RU" sz="3300" b="1" dirty="0"/>
              <a:t>Моя гипотеза подтвердилась: </a:t>
            </a:r>
            <a:r>
              <a:rPr lang="ru-RU" sz="3300" dirty="0"/>
              <a:t>зубная паста способна оказать влияние на прочность зубов. </a:t>
            </a:r>
          </a:p>
          <a:p>
            <a:r>
              <a:rPr lang="ru-RU" sz="3300" dirty="0"/>
              <a:t>1. Кислоты разрушают зубную эмаль.</a:t>
            </a:r>
          </a:p>
          <a:p>
            <a:r>
              <a:rPr lang="ru-RU" sz="3300" dirty="0"/>
              <a:t>2. Правильно выбранная зубная паста поможет сохранить зубную эмаль.</a:t>
            </a:r>
          </a:p>
          <a:p>
            <a:endParaRPr lang="ru-RU" sz="2400" dirty="0"/>
          </a:p>
          <a:p>
            <a:endParaRPr lang="ru-RU" sz="2400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600" b="1" dirty="0"/>
              <a:t>Выбирайте правильную зубную пасту.</a:t>
            </a:r>
            <a:endParaRPr lang="ru-RU" sz="3600" dirty="0"/>
          </a:p>
          <a:p>
            <a:pPr marL="0" indent="0" algn="ctr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51F6225-3451-4B4A-837B-CD4933C37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516" y="4421529"/>
            <a:ext cx="2245489" cy="162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8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149B0F-ADF4-7E4E-ADAB-BB57B3187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8643" y="81308"/>
            <a:ext cx="9905998" cy="1478570"/>
          </a:xfrm>
        </p:spPr>
        <p:txBody>
          <a:bodyPr/>
          <a:lstStyle/>
          <a:p>
            <a:r>
              <a:rPr lang="ru-RU" b="1" dirty="0"/>
              <a:t>Список </a:t>
            </a:r>
            <a:r>
              <a:rPr lang="ru-RU" b="1" dirty="0" smtClean="0"/>
              <a:t>источников.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911A47-5DFF-C946-AF19-E93CD373A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532" y="1255077"/>
            <a:ext cx="9905999" cy="3541714"/>
          </a:xfrm>
        </p:spPr>
        <p:txBody>
          <a:bodyPr/>
          <a:lstStyle/>
          <a:p>
            <a:r>
              <a:rPr lang="ru-RU" dirty="0"/>
              <a:t>1.</a:t>
            </a:r>
            <a:r>
              <a:rPr lang="en" dirty="0"/>
              <a:t>https://</a:t>
            </a:r>
            <a:r>
              <a:rPr lang="en" dirty="0" err="1"/>
              <a:t>www.google.com</a:t>
            </a:r>
            <a:r>
              <a:rPr lang="en" dirty="0"/>
              <a:t>/</a:t>
            </a:r>
            <a:r>
              <a:rPr lang="en" dirty="0" err="1"/>
              <a:t>url?sa</a:t>
            </a:r>
            <a:r>
              <a:rPr lang="en" dirty="0"/>
              <a:t>=</a:t>
            </a:r>
            <a:r>
              <a:rPr lang="en" dirty="0" err="1"/>
              <a:t>t&amp;rct</a:t>
            </a:r>
            <a:r>
              <a:rPr lang="en" dirty="0"/>
              <a:t>=</a:t>
            </a:r>
            <a:r>
              <a:rPr lang="en" dirty="0" err="1"/>
              <a:t>j&amp;q</a:t>
            </a:r>
            <a:r>
              <a:rPr lang="en" dirty="0"/>
              <a:t>=&amp;</a:t>
            </a:r>
            <a:r>
              <a:rPr lang="en" dirty="0" err="1"/>
              <a:t>esrc</a:t>
            </a:r>
            <a:r>
              <a:rPr lang="en" dirty="0"/>
              <a:t>=</a:t>
            </a:r>
            <a:r>
              <a:rPr lang="en" dirty="0" err="1"/>
              <a:t>s&amp;source</a:t>
            </a:r>
            <a:r>
              <a:rPr lang="en" dirty="0"/>
              <a:t>=</a:t>
            </a:r>
            <a:r>
              <a:rPr lang="en" dirty="0" err="1"/>
              <a:t>web&amp;cd</a:t>
            </a:r>
            <a:r>
              <a:rPr lang="en" dirty="0"/>
              <a:t>=&amp;</a:t>
            </a:r>
            <a:r>
              <a:rPr lang="en" dirty="0" err="1"/>
              <a:t>ved</a:t>
            </a:r>
            <a:r>
              <a:rPr lang="en" dirty="0"/>
              <a:t>=2ahUKEwjIkI71q6juAhXmmIsKHUORDa4QFjABegQIAxAC&amp;url=https%3A%2F%2Fdentalux-m.ru%2Ffaq%2Fbolezni-zubov%2Fzabolevaniya-zubov%2F&amp;usg=AOvVaw00eI9GTrTVXPP0PFblMU12</a:t>
            </a:r>
            <a:endParaRPr lang="ru-RU" dirty="0"/>
          </a:p>
          <a:p>
            <a:r>
              <a:rPr lang="ru-RU" dirty="0"/>
              <a:t>2. Иллюстрации из личного архива </a:t>
            </a:r>
            <a:r>
              <a:rPr lang="ru-RU" dirty="0" err="1"/>
              <a:t>Варкентиной</a:t>
            </a:r>
            <a:r>
              <a:rPr lang="ru-RU" dirty="0"/>
              <a:t> Марии.</a:t>
            </a:r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4400" dirty="0">
                <a:solidFill>
                  <a:schemeClr val="bg2">
                    <a:lumMod val="10000"/>
                  </a:schemeClr>
                </a:solidFill>
              </a:rPr>
              <a:t>СПАСИБО ЗА ВНИМАНИЕ!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499190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{E5B22B64-DC05-1643-8C66-7D3AA53E9371}tf10001060</Template>
  <TotalTime>845</TotalTime>
  <Words>315</Words>
  <Application>Microsoft Office PowerPoint</Application>
  <PresentationFormat>Произвольный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                   Муниципальное бюджетное общеобразовательное учреждение Костомукшского городского округа «Гимназия»  Исследовательский проект.  Влияет ли зубная паста на прочность зубов?</vt:lpstr>
      <vt:lpstr>Слайд 2</vt:lpstr>
      <vt:lpstr>ФАКТЫ О ЗУБАХ И ЗУБНОЙ ПАСТЕ. </vt:lpstr>
      <vt:lpstr>Опыт  </vt:lpstr>
      <vt:lpstr>Ход опыта </vt:lpstr>
      <vt:lpstr>Результаты опыта</vt:lpstr>
      <vt:lpstr>             </vt:lpstr>
      <vt:lpstr>Вывод. </vt:lpstr>
      <vt:lpstr>Список источников.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Геннадий Варкентин</dc:creator>
  <cp:lastModifiedBy>КАБ 3Н</cp:lastModifiedBy>
  <cp:revision>99</cp:revision>
  <dcterms:created xsi:type="dcterms:W3CDTF">2020-04-17T14:47:10Z</dcterms:created>
  <dcterms:modified xsi:type="dcterms:W3CDTF">2021-02-24T11:45:31Z</dcterms:modified>
</cp:coreProperties>
</file>