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B60B7-695E-4858-90D7-29E5FA4F6B94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F7EC73A-8914-48B5-8A72-BA42097CD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1225" y="927848"/>
            <a:ext cx="9783388" cy="139849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</a:t>
            </a:r>
            <a:r>
              <a:rPr lang="ru-RU" sz="6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слаймов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42647" y="3119719"/>
            <a:ext cx="6461965" cy="2662516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 ученица 3 «Б» класса:</a:t>
            </a:r>
          </a:p>
          <a:p>
            <a:pPr>
              <a:lnSpc>
                <a:spcPct val="11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Прокофьева Любовь</a:t>
            </a:r>
          </a:p>
          <a:p>
            <a:pPr>
              <a:lnSpc>
                <a:spcPct val="11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Волик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Викторовна,мама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Костомукша 2019г.</a:t>
            </a:r>
            <a:endParaRPr lang="ru-RU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659890" y="175260"/>
            <a:ext cx="10289540" cy="20542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/>
              <a:t>Цель: найти лучшее сочетание веществ в изготовлении </a:t>
            </a:r>
            <a:r>
              <a:rPr lang="ru-RU" sz="3100" dirty="0" err="1" smtClean="0"/>
              <a:t>слаймов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Объект: </a:t>
            </a:r>
            <a:r>
              <a:rPr lang="ru-RU" sz="3100" dirty="0" err="1"/>
              <a:t>с</a:t>
            </a:r>
            <a:r>
              <a:rPr lang="ru-RU" sz="3100" dirty="0" err="1" smtClean="0"/>
              <a:t>лаймы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Предмет: сочетание веществ в приготовлении </a:t>
            </a:r>
            <a:r>
              <a:rPr lang="ru-RU" sz="3100" dirty="0" err="1" smtClean="0"/>
              <a:t>слаймов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985520" y="2414270"/>
            <a:ext cx="7559040" cy="353504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Задачи:</a:t>
            </a:r>
            <a:b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Изученить литературу по изготовлению </a:t>
            </a:r>
            <a:r>
              <a:rPr lang="ru-RU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слаймов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b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Сделать классический </a:t>
            </a:r>
            <a:r>
              <a:rPr lang="ru-RU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слайм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b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Сделать воздушный </a:t>
            </a:r>
            <a:r>
              <a:rPr lang="ru-RU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слайм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Сделать </a:t>
            </a:r>
            <a:r>
              <a:rPr lang="ru-RU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слайм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из шампуня и крахмала;</a:t>
            </a:r>
            <a:b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Сравнить </a:t>
            </a:r>
            <a:r>
              <a:rPr lang="ru-RU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слаймы</a:t>
            </a:r>
            <a:r>
              <a:rPr lang="ru-RU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пластичности, липкости и сроку хранения. </a:t>
            </a:r>
          </a:p>
          <a:p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8893175" y="2408555"/>
            <a:ext cx="3056255" cy="354139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000" dirty="0" smtClean="0"/>
              <a:t>Гипотеза:</a:t>
            </a:r>
            <a:br>
              <a:rPr lang="ru-RU" sz="3000" dirty="0" smtClean="0"/>
            </a:br>
            <a:r>
              <a:rPr lang="ru-RU" sz="3000" dirty="0" smtClean="0"/>
              <a:t>Я смогу сделать пластичный, хорошо тянущийся </a:t>
            </a:r>
            <a:r>
              <a:rPr lang="ru-RU" sz="3000" dirty="0" err="1" smtClean="0"/>
              <a:t>слайм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640205" y="187960"/>
            <a:ext cx="10393045" cy="215328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altLang="en-US" sz="2400" dirty="0" smtClean="0">
                <a:latin typeface="Times New Roman" panose="02020603050405020304" charset="0"/>
                <a:ea typeface="Microsoft YaHei" panose="020B0503020204020204" charset="-122"/>
                <a:cs typeface="Times New Roman" panose="02020603050405020304" charset="0"/>
              </a:rPr>
              <a:t>                                             </a:t>
            </a:r>
            <a:r>
              <a:rPr lang="ru-RU" altLang="en-US" sz="2400" dirty="0" err="1" smtClean="0">
                <a:latin typeface="Times New Roman" panose="02020603050405020304" charset="0"/>
                <a:ea typeface="Microsoft YaHei" panose="020B0503020204020204" charset="-122"/>
                <a:cs typeface="Times New Roman" panose="02020603050405020304" charset="0"/>
              </a:rPr>
              <a:t>Слайм</a:t>
            </a:r>
            <a:endParaRPr lang="ru-RU" altLang="en-US" sz="2400" dirty="0">
              <a:latin typeface="Times New Roman" panose="02020603050405020304" charset="0"/>
              <a:ea typeface="Microsoft YaHei" panose="020B0503020204020204" charset="-122"/>
              <a:cs typeface="Times New Roman" panose="02020603050405020304" charset="0"/>
            </a:endParaRPr>
          </a:p>
        </p:txBody>
      </p:sp>
      <p:pic>
        <p:nvPicPr>
          <p:cNvPr id="10" name="Content Placeholder 9" descr="1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40205" y="2517140"/>
            <a:ext cx="3777615" cy="3777615"/>
          </a:xfrm>
          <a:prstGeom prst="rect">
            <a:avLst/>
          </a:prstGeom>
        </p:spPr>
      </p:pic>
      <p:pic>
        <p:nvPicPr>
          <p:cNvPr id="11" name="Content Placeholder 10" descr="s1200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836285" y="2815590"/>
            <a:ext cx="5654040" cy="318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165" y="137160"/>
            <a:ext cx="10325735" cy="233489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altLang="en-US" sz="2500" dirty="0"/>
              <a:t>Для своих </a:t>
            </a:r>
            <a:r>
              <a:rPr lang="ru-RU" altLang="en-US" sz="2500" dirty="0" err="1"/>
              <a:t>слаймов</a:t>
            </a:r>
            <a:r>
              <a:rPr lang="ru-RU" altLang="en-US" sz="2500" dirty="0"/>
              <a:t> я взяла ингредиенты:</a:t>
            </a:r>
            <a:br>
              <a:rPr lang="ru-RU" altLang="en-US" sz="2500" dirty="0"/>
            </a:br>
            <a:r>
              <a:rPr lang="ru-RU" altLang="en-US" sz="2500" dirty="0"/>
              <a:t>- шампунь, крахмал и масло для тела;</a:t>
            </a:r>
            <a:br>
              <a:rPr lang="ru-RU" altLang="en-US" sz="2500" dirty="0"/>
            </a:br>
            <a:r>
              <a:rPr lang="ru-RU" altLang="en-US" sz="2500" dirty="0"/>
              <a:t>- клей ПВА, пена для бритья, </a:t>
            </a:r>
            <a:r>
              <a:rPr lang="ru-RU" altLang="en-US" sz="2500" dirty="0" err="1"/>
              <a:t>тетрабарат</a:t>
            </a:r>
            <a:r>
              <a:rPr lang="ru-RU" altLang="en-US" sz="2500" dirty="0"/>
              <a:t> натрия и шариковый </a:t>
            </a:r>
            <a:r>
              <a:rPr lang="ru-RU" altLang="en-US" sz="2500" dirty="0" err="1"/>
              <a:t>пластелин</a:t>
            </a:r>
            <a:r>
              <a:rPr lang="ru-RU" altLang="en-US" sz="2500" dirty="0"/>
              <a:t>;</a:t>
            </a:r>
            <a:br>
              <a:rPr lang="ru-RU" altLang="en-US" sz="2500" dirty="0"/>
            </a:br>
            <a:r>
              <a:rPr lang="ru-RU" altLang="en-US" sz="2500" dirty="0"/>
              <a:t>- клей </a:t>
            </a:r>
            <a:r>
              <a:rPr lang="ru-RU" altLang="en-US" sz="2500" dirty="0" err="1"/>
              <a:t>концелярский</a:t>
            </a:r>
            <a:r>
              <a:rPr lang="ru-RU" altLang="en-US" sz="2500" dirty="0"/>
              <a:t>, </a:t>
            </a:r>
            <a:r>
              <a:rPr lang="ru-RU" altLang="en-US" sz="2500" dirty="0" err="1"/>
              <a:t>тетрабарат</a:t>
            </a:r>
            <a:r>
              <a:rPr lang="ru-RU" altLang="en-US" sz="2500" dirty="0"/>
              <a:t> натрия, зубная паста, крем для рук, блестки и шариковый </a:t>
            </a:r>
            <a:r>
              <a:rPr lang="ru-RU" altLang="en-US" sz="2500" dirty="0" smtClean="0"/>
              <a:t>пластилин</a:t>
            </a:r>
            <a:r>
              <a:rPr lang="ru-RU" altLang="en-US" sz="2500" dirty="0"/>
              <a:t>;</a:t>
            </a:r>
            <a:r>
              <a:rPr lang="ru-RU" altLang="en-US" dirty="0"/>
              <a:t> </a:t>
            </a:r>
          </a:p>
        </p:txBody>
      </p:sp>
      <p:pic>
        <p:nvPicPr>
          <p:cNvPr id="5" name="Content Placeholder 4" descr="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91610" y="2560955"/>
            <a:ext cx="5774690" cy="433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805" y="408305"/>
            <a:ext cx="8911590" cy="15017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en-US"/>
              <a:t>Самый простой слайм из ингредиентов, которые есть у каждого дома: шампунь и крахмал</a:t>
            </a:r>
          </a:p>
        </p:txBody>
      </p:sp>
      <p:pic>
        <p:nvPicPr>
          <p:cNvPr id="5" name="Content Placeholder 4" descr="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215" y="2125980"/>
            <a:ext cx="2832735" cy="3777615"/>
          </a:xfrm>
          <a:prstGeom prst="rect">
            <a:avLst/>
          </a:prstGeom>
        </p:spPr>
      </p:pic>
      <p:pic>
        <p:nvPicPr>
          <p:cNvPr id="6" name="Content Placeholder 5" descr="3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70250" y="2125980"/>
            <a:ext cx="2832735" cy="3777615"/>
          </a:xfrm>
          <a:prstGeom prst="rect">
            <a:avLst/>
          </a:prstGeom>
        </p:spPr>
      </p:pic>
      <p:pic>
        <p:nvPicPr>
          <p:cNvPr id="8" name="Picture 7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4745" y="2125980"/>
            <a:ext cx="2832100" cy="3777615"/>
          </a:xfrm>
          <a:prstGeom prst="rect">
            <a:avLst/>
          </a:prstGeom>
        </p:spPr>
      </p:pic>
      <p:pic>
        <p:nvPicPr>
          <p:cNvPr id="9" name="Picture 8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50985" y="2125980"/>
            <a:ext cx="2884805" cy="377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5205" y="294005"/>
            <a:ext cx="8911590" cy="1508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en-US"/>
              <a:t>Воздушный слайм я сделала из канцелярского клея, тетрабарата натрия, зубной пасты, крема для рук. </a:t>
            </a:r>
          </a:p>
        </p:txBody>
      </p:sp>
      <p:pic>
        <p:nvPicPr>
          <p:cNvPr id="5" name="Content Placeholder 4" descr="1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3115" y="2046605"/>
            <a:ext cx="3359785" cy="4479925"/>
          </a:xfrm>
          <a:prstGeom prst="rect">
            <a:avLst/>
          </a:prstGeom>
        </p:spPr>
      </p:pic>
      <p:pic>
        <p:nvPicPr>
          <p:cNvPr id="6" name="Content Placeholder 5" descr="10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89145" y="2037080"/>
            <a:ext cx="3376295" cy="4502785"/>
          </a:xfrm>
          <a:prstGeom prst="rect">
            <a:avLst/>
          </a:prstGeom>
        </p:spPr>
      </p:pic>
      <p:pic>
        <p:nvPicPr>
          <p:cNvPr id="7" name="Picture 6" descr="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20405" y="2045970"/>
            <a:ext cx="3369945" cy="4493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219" y="448850"/>
            <a:ext cx="8911687" cy="128089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en-US"/>
              <a:t>Третий слайм я сделала из клея ПВА, </a:t>
            </a:r>
            <a:br>
              <a:rPr lang="ru-RU" altLang="en-US"/>
            </a:br>
            <a:r>
              <a:rPr lang="ru-RU" altLang="en-US"/>
              <a:t>пены для бритья и тетрабарата натрия</a:t>
            </a:r>
          </a:p>
        </p:txBody>
      </p:sp>
      <p:pic>
        <p:nvPicPr>
          <p:cNvPr id="5" name="Content Placeholder 4" descr="9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34085" y="1902460"/>
            <a:ext cx="3390900" cy="4279900"/>
          </a:xfrm>
          <a:prstGeom prst="rect">
            <a:avLst/>
          </a:prstGeom>
        </p:spPr>
      </p:pic>
      <p:pic>
        <p:nvPicPr>
          <p:cNvPr id="6" name="Content Placeholder 5" descr="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47895" y="1901825"/>
            <a:ext cx="3209925" cy="4280535"/>
          </a:xfrm>
          <a:prstGeom prst="rect">
            <a:avLst/>
          </a:prstGeom>
        </p:spPr>
      </p:pic>
      <p:pic>
        <p:nvPicPr>
          <p:cNvPr id="7" name="Picture 6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43900" y="1862455"/>
            <a:ext cx="3239135" cy="43199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0085" y="1076960"/>
            <a:ext cx="8911590" cy="449770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altLang="en-US" sz="4000"/>
              <a:t>Выводы: </a:t>
            </a:r>
            <a:br>
              <a:rPr lang="ru-RU" altLang="en-US" sz="4000"/>
            </a:br>
            <a:r>
              <a:rPr lang="ru-RU" altLang="en-US" sz="4000"/>
              <a:t>Из трех слаймов самый эластичный, нежный и тягучий получился слайм из канцелярского клея.</a:t>
            </a:r>
            <a:br>
              <a:rPr lang="ru-RU" altLang="en-US" sz="4000"/>
            </a:br>
            <a:r>
              <a:rPr lang="ru-RU" altLang="en-US" sz="4000"/>
              <a:t>Слайм из крахмала и шампуни быстро начал крошиться.</a:t>
            </a:r>
            <a:br>
              <a:rPr lang="ru-RU" altLang="en-US" sz="4000"/>
            </a:br>
            <a:r>
              <a:rPr lang="ru-RU" altLang="en-US" sz="4000"/>
              <a:t>Слайм из ПВА, спустя время, начал сохнуть.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05" y="960120"/>
            <a:ext cx="9711690" cy="4921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en-US"/>
              <a:t>Список источников в интернете:</a:t>
            </a:r>
            <a:br>
              <a:rPr lang="ru-RU" altLang="en-US"/>
            </a:br>
            <a:r>
              <a:rPr lang="ru-RU" altLang="en-US"/>
              <a:t/>
            </a:r>
            <a:br>
              <a:rPr lang="ru-RU" altLang="en-US"/>
            </a:br>
            <a:r>
              <a:rPr lang="ru-RU" altLang="en-US"/>
              <a:t>https://burdastyle.ru/master-klassy/tips/kak-sdelat-slajm-lizuna-svoimi-rukami-5-receptov_18031/</a:t>
            </a:r>
            <a:br>
              <a:rPr lang="ru-RU" altLang="en-US"/>
            </a:br>
            <a:r>
              <a:rPr lang="ru-RU" altLang="en-US"/>
              <a:t/>
            </a:r>
            <a:br>
              <a:rPr lang="ru-RU" altLang="en-US"/>
            </a:br>
            <a:r>
              <a:rPr lang="ru-RU" altLang="en-US"/>
              <a:t>https://slimefactory.ru/slimerec/kak-sdelat-hrustjashhij-slajm-s-sharikami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</TotalTime>
  <Words>85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Microsoft YaHei</vt:lpstr>
      <vt:lpstr>Arial</vt:lpstr>
      <vt:lpstr>Century Gothic</vt:lpstr>
      <vt:lpstr>Tahoma</vt:lpstr>
      <vt:lpstr>Times New Roman</vt:lpstr>
      <vt:lpstr>Wingdings 3</vt:lpstr>
      <vt:lpstr>Легкий дым</vt:lpstr>
      <vt:lpstr>Изготовление слаймов</vt:lpstr>
      <vt:lpstr>Цель: найти лучшее сочетание веществ в изготовлении слаймов. Объект: слаймы Предмет: сочетание веществ в приготовлении слаймов  </vt:lpstr>
      <vt:lpstr>                                             Слайм</vt:lpstr>
      <vt:lpstr>Для своих слаймов я взяла ингредиенты: - шампунь, крахмал и масло для тела; - клей ПВА, пена для бритья, тетрабарат натрия и шариковый пластелин; - клей концелярский, тетрабарат натрия, зубная паста, крем для рук, блестки и шариковый пластилин; </vt:lpstr>
      <vt:lpstr>Самый простой слайм из ингредиентов, которые есть у каждого дома: шампунь и крахмал</vt:lpstr>
      <vt:lpstr>Воздушный слайм я сделала из канцелярского клея, тетрабарата натрия, зубной пасты, крема для рук. </vt:lpstr>
      <vt:lpstr>Третий слайм я сделала из клея ПВА,  пены для бритья и тетрабарата натрия</vt:lpstr>
      <vt:lpstr>Выводы:  Из трех слаймов самый эластичный, нежный и тягучий получился слайм из канцелярского клея. Слайм из крахмала и шампуни быстро начал крошиться. Слайм из ПВА, спустя время, начал сохнуть.</vt:lpstr>
      <vt:lpstr>Список источников в интернете:  https://burdastyle.ru/master-klassy/tips/kak-sdelat-slajm-lizuna-svoimi-rukami-5-receptov_18031/  https://slimefactory.ru/slimerec/kak-sdelat-hrustjashhij-slajm-s-sharikami</vt:lpstr>
    </vt:vector>
  </TitlesOfParts>
  <Company>Severstal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слаймов</dc:title>
  <dc:creator>Волик Татьяна Викторовна</dc:creator>
  <cp:lastModifiedBy>User</cp:lastModifiedBy>
  <cp:revision>11</cp:revision>
  <dcterms:created xsi:type="dcterms:W3CDTF">2019-09-04T10:07:00Z</dcterms:created>
  <dcterms:modified xsi:type="dcterms:W3CDTF">2020-01-22T19:15:39Z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</Properties>
</file>