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3" r:id="rId1"/>
  </p:sldMasterIdLst>
  <p:sldIdLst>
    <p:sldId id="300" r:id="rId2"/>
    <p:sldId id="302" r:id="rId3"/>
    <p:sldId id="304" r:id="rId4"/>
    <p:sldId id="324" r:id="rId5"/>
    <p:sldId id="305" r:id="rId6"/>
    <p:sldId id="306" r:id="rId7"/>
    <p:sldId id="309" r:id="rId8"/>
    <p:sldId id="322" r:id="rId9"/>
    <p:sldId id="313" r:id="rId10"/>
    <p:sldId id="316" r:id="rId11"/>
    <p:sldId id="320" r:id="rId12"/>
    <p:sldId id="321" r:id="rId13"/>
    <p:sldId id="325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66"/>
    <a:srgbClr val="FFFFFF"/>
    <a:srgbClr val="FF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474" y="-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8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Вы</a:t>
            </a:r>
            <a:r>
              <a:rPr lang="ru-RU" baseline="0" dirty="0" smtClean="0"/>
              <a:t> любите огурцы?</a:t>
            </a:r>
            <a:endParaRPr lang="ru-RU" dirty="0"/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FFFF00"/>
            </a:solidFill>
          </c:spPr>
          <c:dPt>
            <c:idx val="0"/>
            <c:explosion val="1"/>
            <c:spPr>
              <a:solidFill>
                <a:srgbClr val="C00000"/>
              </a:solidFill>
            </c:spPr>
          </c:dPt>
          <c:dPt>
            <c:idx val="1"/>
            <c:spPr>
              <a:solidFill>
                <a:srgbClr val="00B050"/>
              </a:solidFill>
            </c:spPr>
          </c:dPt>
          <c:dLbls>
            <c:dLbl>
              <c:idx val="0"/>
              <c:layout>
                <c:manualLayout>
                  <c:x val="-7.8613421172848696E-2"/>
                  <c:y val="-0.2134992017750359"/>
                </c:manualLayout>
              </c:layout>
              <c:numFmt formatCode="\1\7" sourceLinked="0"/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CatName val="1"/>
              <c:showPercent val="1"/>
            </c:dLbl>
            <c:dLbl>
              <c:idx val="1"/>
              <c:numFmt formatCode="\6" sourceLinked="0"/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</c:dLbl>
            <c:showCatName val="1"/>
            <c:showPercent val="1"/>
            <c:showLeaderLines val="1"/>
          </c:dLbls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17</c:v>
                </c:pt>
                <c:pt idx="1">
                  <c:v>6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sz="2160" b="1" i="0" u="none" strike="noStrike" baseline="0" dirty="0" smtClean="0">
                <a:effectLst/>
              </a:rPr>
              <a:t>Пробовали ли вы сами выращивать огурцы?</a:t>
            </a:r>
            <a:endParaRPr lang="ru-RU" dirty="0"/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C00000"/>
            </a:solidFill>
          </c:spPr>
          <c:dPt>
            <c:idx val="1"/>
            <c:spPr>
              <a:solidFill>
                <a:srgbClr val="00B050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/>
                      <a:t>ДА</a:t>
                    </a:r>
                    <a:r>
                      <a:rPr lang="ru-RU"/>
                      <a:t>
</a:t>
                    </a:r>
                    <a:r>
                      <a:rPr lang="ru-RU" smtClean="0"/>
                      <a:t>10</a:t>
                    </a:r>
                    <a:endParaRPr lang="ru-RU" dirty="0"/>
                  </a:p>
                </c:rich>
              </c:tx>
              <c:showCatName val="1"/>
              <c:showPercent val="1"/>
            </c:dLbl>
            <c:dLbl>
              <c:idx val="1"/>
              <c:layout>
                <c:manualLayout>
                  <c:x val="0.23182409496514014"/>
                  <c:y val="1.9390206643706259E-2"/>
                </c:manualLayout>
              </c:layout>
              <c:numFmt formatCode="\1\3" sourceLinked="0"/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</c:v>
                </c:pt>
                <c:pt idx="1">
                  <c:v>13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sz="2160" b="1" i="0" u="none" strike="noStrike" baseline="0" dirty="0" smtClean="0">
                <a:effectLst/>
              </a:rPr>
              <a:t>Можно ли вырастить огурцы необычной формы в домашних условиях?</a:t>
            </a:r>
            <a:endParaRPr lang="ru-RU" dirty="0"/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00B050"/>
            </a:solidFill>
          </c:spPr>
          <c:dPt>
            <c:idx val="0"/>
            <c:spPr>
              <a:solidFill>
                <a:srgbClr val="C00000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/>
                      <a:t>ДА</a:t>
                    </a:r>
                    <a:r>
                      <a:rPr lang="ru-RU"/>
                      <a:t>
</a:t>
                    </a:r>
                    <a:r>
                      <a:rPr lang="ru-RU" smtClean="0"/>
                      <a:t>17</a:t>
                    </a:r>
                    <a:endParaRPr lang="ru-RU" dirty="0"/>
                  </a:p>
                </c:rich>
              </c:tx>
              <c:showCatName val="1"/>
              <c:showPercent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/>
                      <a:t>НЕТ</a:t>
                    </a:r>
                    <a:r>
                      <a:rPr lang="ru-RU"/>
                      <a:t>
</a:t>
                    </a:r>
                    <a:r>
                      <a:rPr lang="ru-RU" smtClean="0"/>
                      <a:t>6</a:t>
                    </a:r>
                    <a:endParaRPr lang="ru-RU" dirty="0"/>
                  </a:p>
                </c:rich>
              </c:tx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17</c:v>
                </c:pt>
                <c:pt idx="1">
                  <c:v>6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347" y="1122363"/>
            <a:ext cx="7773308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347" y="3602038"/>
            <a:ext cx="7773308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743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55" y="4289373"/>
            <a:ext cx="7775673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355" y="621322"/>
            <a:ext cx="7775673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5108728"/>
            <a:ext cx="7774499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6903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609601"/>
            <a:ext cx="776532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7" y="4204820"/>
            <a:ext cx="776532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165054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609600"/>
            <a:ext cx="6977064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5" y="4204821"/>
            <a:ext cx="776532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05245" y="641749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946721" y="3073376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8023193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55" y="2126943"/>
            <a:ext cx="7766495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4650556"/>
            <a:ext cx="776532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06388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45" y="609601"/>
            <a:ext cx="7765322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46" y="2088320"/>
            <a:ext cx="2474217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46" y="2911624"/>
            <a:ext cx="2474217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3658" y="2088320"/>
            <a:ext cx="2473919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3659" y="2911624"/>
            <a:ext cx="247486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088320"/>
            <a:ext cx="246840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82260" y="2911624"/>
            <a:ext cx="2468408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833865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46" y="609601"/>
            <a:ext cx="7765322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47" y="3989147"/>
            <a:ext cx="247421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819015" y="2092235"/>
            <a:ext cx="2205038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47" y="4565409"/>
            <a:ext cx="2474216" cy="122579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26" y="3989147"/>
            <a:ext cx="247423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426747" y="2092235"/>
            <a:ext cx="2197894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565408"/>
            <a:ext cx="2475252" cy="122579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80067" y="3989147"/>
            <a:ext cx="246742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6114603" y="2092235"/>
            <a:ext cx="219908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973" y="4565410"/>
            <a:ext cx="2470694" cy="122579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84980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068503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0"/>
            <a:ext cx="1906993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346" y="609600"/>
            <a:ext cx="5744029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0000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68438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1933" y="657227"/>
            <a:ext cx="7300134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1933" y="3602039"/>
            <a:ext cx="7300134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97624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7" y="609601"/>
            <a:ext cx="7765321" cy="132632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346" y="2088320"/>
            <a:ext cx="3829503" cy="37028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0052" y="2088320"/>
            <a:ext cx="3820616" cy="37028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648406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7" y="609601"/>
            <a:ext cx="7765321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5427" y="2088320"/>
            <a:ext cx="3600326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346" y="2912232"/>
            <a:ext cx="3830406" cy="287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9230" y="2088320"/>
            <a:ext cx="3591437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912232"/>
            <a:ext cx="3821518" cy="287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320981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48012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68189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921" y="609600"/>
            <a:ext cx="2949178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8548" y="609600"/>
            <a:ext cx="4642119" cy="518160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7921" y="2971801"/>
            <a:ext cx="2949178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46695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921" y="609600"/>
            <a:ext cx="416760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49932" y="758881"/>
            <a:ext cx="2966938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971800"/>
            <a:ext cx="4171242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58023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47" y="609601"/>
            <a:ext cx="776532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46" y="2096064"/>
            <a:ext cx="776532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2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46" y="5883276"/>
            <a:ext cx="50046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651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142201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  <p:sldLayoutId id="2147483755" r:id="rId12"/>
    <p:sldLayoutId id="2147483756" r:id="rId13"/>
    <p:sldLayoutId id="2147483757" r:id="rId14"/>
    <p:sldLayoutId id="2147483758" r:id="rId15"/>
    <p:sldLayoutId id="2147483759" r:id="rId16"/>
    <p:sldLayoutId id="2147483760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67" y="1196752"/>
            <a:ext cx="9144000" cy="138874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ВЫРАЩИВАНИЕ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ОГУРЦОВ НЕОБЫЧНОЙ 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</a:t>
            </a:r>
            <a:b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исследовательский проект</a:t>
            </a: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51920" y="4725144"/>
            <a:ext cx="5037004" cy="1655762"/>
          </a:xfrm>
        </p:spPr>
        <p:txBody>
          <a:bodyPr>
            <a:normAutofit fontScale="92500" lnSpcReduction="20000"/>
          </a:bodyPr>
          <a:lstStyle/>
          <a:p>
            <a:pPr algn="r">
              <a:lnSpc>
                <a:spcPct val="100000"/>
              </a:lnSpc>
            </a:pPr>
            <a:r>
              <a:rPr lang="ru-RU" dirty="0" smtClean="0"/>
              <a:t>Выполнила: Резвякова Юлия</a:t>
            </a:r>
          </a:p>
          <a:p>
            <a:pPr algn="r">
              <a:lnSpc>
                <a:spcPct val="100000"/>
              </a:lnSpc>
            </a:pPr>
            <a:r>
              <a:rPr lang="ru-RU" dirty="0" smtClean="0"/>
              <a:t>ученица 3-Б класса</a:t>
            </a:r>
          </a:p>
          <a:p>
            <a:pPr algn="r">
              <a:lnSpc>
                <a:spcPct val="100000"/>
              </a:lnSpc>
            </a:pPr>
            <a:r>
              <a:rPr lang="ru-RU" dirty="0" smtClean="0"/>
              <a:t>Руководитель: Резвякова Галина </a:t>
            </a:r>
          </a:p>
          <a:p>
            <a:pPr algn="r">
              <a:lnSpc>
                <a:spcPct val="100000"/>
              </a:lnSpc>
            </a:pPr>
            <a:r>
              <a:rPr lang="ru-RU" dirty="0" smtClean="0"/>
              <a:t>Викторовна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4222" y="35711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/>
              <a:t>МБОУ КГО «Гимназия», г. Костомукша</a:t>
            </a:r>
            <a:endParaRPr lang="ru-RU" dirty="0"/>
          </a:p>
        </p:txBody>
      </p:sp>
      <p:pic>
        <p:nvPicPr>
          <p:cNvPr id="5" name="Picture 2" descr="C:\Users\Юля\Desktop\ПРОЕКТ\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201" y="2996952"/>
            <a:ext cx="4214767" cy="3048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73841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Юля\Desktop\ПРОЕКТ\2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690" b="17887"/>
          <a:stretch/>
        </p:blipFill>
        <p:spPr bwMode="auto">
          <a:xfrm>
            <a:off x="1115708" y="332656"/>
            <a:ext cx="3337210" cy="3248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Юля\Desktop\ПРОЕКТ\2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74" t="21199" r="-774" b="20625"/>
          <a:stretch/>
        </p:blipFill>
        <p:spPr bwMode="auto">
          <a:xfrm>
            <a:off x="4452918" y="332656"/>
            <a:ext cx="3503459" cy="3248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Юля\Desktop\ПРОЕКТ\2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609" t="31287" r="8291" b="7444"/>
          <a:stretch/>
        </p:blipFill>
        <p:spPr bwMode="auto">
          <a:xfrm>
            <a:off x="4452918" y="3356993"/>
            <a:ext cx="3503459" cy="309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Юля\Desktop\ПРОЕКТ\2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317" t="5861" r="27484" b="4138"/>
          <a:stretch/>
        </p:blipFill>
        <p:spPr bwMode="auto">
          <a:xfrm>
            <a:off x="1187624" y="3356993"/>
            <a:ext cx="3265294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94982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4288"/>
            <a:ext cx="7764463" cy="1327150"/>
          </a:xfrm>
        </p:spPr>
        <p:txBody>
          <a:bodyPr/>
          <a:lstStyle/>
          <a:p>
            <a:r>
              <a:rPr lang="ru-RU" dirty="0" smtClean="0"/>
              <a:t>       Пятый этап</a:t>
            </a:r>
            <a:endParaRPr lang="ru-RU" dirty="0"/>
          </a:p>
        </p:txBody>
      </p:sp>
      <p:pic>
        <p:nvPicPr>
          <p:cNvPr id="4" name="Picture 2" descr="C:\Users\Юля\Desktop\ПРОЕКТ\2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070" b="28070"/>
          <a:stretch/>
        </p:blipFill>
        <p:spPr bwMode="auto">
          <a:xfrm>
            <a:off x="1685687" y="1196752"/>
            <a:ext cx="5764633" cy="4494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45476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Юля\Desktop\ПРОЕКТ\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124744"/>
            <a:ext cx="4032448" cy="5045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10471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Список использованной литературы и </a:t>
            </a:r>
            <a:br>
              <a:rPr lang="ru-RU" dirty="0" smtClean="0"/>
            </a:br>
            <a:r>
              <a:rPr lang="ru-RU" dirty="0" err="1" smtClean="0"/>
              <a:t>интернет-ресурсов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effectLst/>
              </a:rPr>
              <a:t>«Энциклопедия садовода и огородника», </a:t>
            </a:r>
            <a:r>
              <a:rPr lang="ru-RU" dirty="0" err="1">
                <a:effectLst/>
              </a:rPr>
              <a:t>В.Петрушкова</a:t>
            </a:r>
            <a:r>
              <a:rPr lang="ru-RU" dirty="0">
                <a:effectLst/>
              </a:rPr>
              <a:t>, М.: Эксмо,2008</a:t>
            </a:r>
          </a:p>
          <a:p>
            <a:r>
              <a:rPr lang="ru-RU" dirty="0">
                <a:effectLst/>
              </a:rPr>
              <a:t>«Ваш огород» </a:t>
            </a:r>
            <a:r>
              <a:rPr lang="ru-RU" dirty="0" err="1">
                <a:effectLst/>
              </a:rPr>
              <a:t>О.Ганичкина</a:t>
            </a:r>
            <a:r>
              <a:rPr lang="ru-RU" dirty="0">
                <a:effectLst/>
              </a:rPr>
              <a:t>, Москва, 1997</a:t>
            </a:r>
          </a:p>
          <a:p>
            <a:r>
              <a:rPr lang="en-US" dirty="0">
                <a:effectLst/>
              </a:rPr>
              <a:t>www.yandex.ru</a:t>
            </a:r>
            <a:endParaRPr lang="ru-RU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8351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-107950" y="188913"/>
            <a:ext cx="9251950" cy="666908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b="1" u="sng" dirty="0"/>
              <a:t>Гипотеза:</a:t>
            </a:r>
          </a:p>
          <a:p>
            <a:r>
              <a:rPr lang="ru-RU" sz="2400" dirty="0"/>
              <a:t>Если поместить огурцы на ранней стадии роста в определенную форму (куб, шар, пирамида и т.д.), то когда огурцы вырастут, они примут форму </a:t>
            </a:r>
            <a:r>
              <a:rPr lang="ru-RU" sz="2400" dirty="0" smtClean="0"/>
              <a:t>того объекта, в который они помещены</a:t>
            </a:r>
            <a:endParaRPr lang="ru-RU" sz="2400" dirty="0"/>
          </a:p>
          <a:p>
            <a:pPr marL="0" indent="0">
              <a:buNone/>
            </a:pPr>
            <a:r>
              <a:rPr lang="ru-RU" sz="2400" b="1" u="sng" dirty="0" smtClean="0"/>
              <a:t>Цель работы:</a:t>
            </a:r>
          </a:p>
          <a:p>
            <a:r>
              <a:rPr lang="ru-RU" sz="2400" dirty="0" smtClean="0"/>
              <a:t>Вырастить огурцы в теплице</a:t>
            </a:r>
          </a:p>
          <a:p>
            <a:r>
              <a:rPr lang="ru-RU" sz="2400" dirty="0" smtClean="0"/>
              <a:t>Вырастить огурцы необычной формы при помощи подручных средств</a:t>
            </a:r>
          </a:p>
          <a:p>
            <a:pPr marL="0" indent="0">
              <a:buNone/>
            </a:pPr>
            <a:r>
              <a:rPr lang="ru-RU" sz="2400" b="1" u="sng" dirty="0" smtClean="0"/>
              <a:t>Задачи:</a:t>
            </a:r>
          </a:p>
          <a:p>
            <a:r>
              <a:rPr lang="ru-RU" sz="2400" dirty="0"/>
              <a:t>Создать </a:t>
            </a:r>
            <a:r>
              <a:rPr lang="ru-RU" sz="2400" dirty="0" smtClean="0"/>
              <a:t>благоприятные </a:t>
            </a:r>
            <a:r>
              <a:rPr lang="ru-RU" sz="2400" dirty="0"/>
              <a:t>условия для нормального роста огурцов</a:t>
            </a:r>
          </a:p>
          <a:p>
            <a:r>
              <a:rPr lang="ru-RU" sz="2400" dirty="0"/>
              <a:t>Проследить процесс роста огурца от семя до </a:t>
            </a:r>
            <a:r>
              <a:rPr lang="ru-RU" sz="2400" dirty="0" smtClean="0"/>
              <a:t>сбора урожая;</a:t>
            </a:r>
            <a:endParaRPr lang="ru-RU" sz="2400" dirty="0"/>
          </a:p>
          <a:p>
            <a:r>
              <a:rPr lang="ru-RU" sz="2400" dirty="0"/>
              <a:t>Опытным путем вырастить огурцы необычной формы, а именно – пирамидальной, кубической и шарообразной</a:t>
            </a:r>
          </a:p>
          <a:p>
            <a:pPr marL="0" indent="0">
              <a:buNone/>
            </a:pPr>
            <a:endParaRPr lang="ru-RU" sz="2400" b="1" u="sng" dirty="0" smtClean="0"/>
          </a:p>
          <a:p>
            <a:pPr marL="0" indent="0">
              <a:buNone/>
            </a:pPr>
            <a:endParaRPr lang="ru-RU" sz="2400" b="1" u="sng" dirty="0"/>
          </a:p>
        </p:txBody>
      </p:sp>
    </p:spTree>
    <p:extLst>
      <p:ext uri="{BB962C8B-B14F-4D97-AF65-F5344CB8AC3E}">
        <p14:creationId xmlns:p14="http://schemas.microsoft.com/office/powerpoint/2010/main" xmlns="" val="149094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7764463" cy="1611313"/>
          </a:xfrm>
        </p:spPr>
        <p:txBody>
          <a:bodyPr/>
          <a:lstStyle/>
          <a:p>
            <a:r>
              <a:rPr lang="ru-RU" dirty="0" smtClean="0"/>
              <a:t>        История</a:t>
            </a:r>
            <a:endParaRPr lang="ru-RU" dirty="0"/>
          </a:p>
        </p:txBody>
      </p:sp>
      <p:pic>
        <p:nvPicPr>
          <p:cNvPr id="2050" name="Picture 2" descr="Картинки по запросу огурец истор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222141"/>
            <a:ext cx="4549566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939507"/>
            <a:ext cx="2305050" cy="215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35680" y="1848770"/>
            <a:ext cx="2090737" cy="2090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928" y="1836070"/>
            <a:ext cx="2157413" cy="2103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32692" y="3966494"/>
            <a:ext cx="2212610" cy="2103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15358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xmlns="" val="1765117138"/>
              </p:ext>
            </p:extLst>
          </p:nvPr>
        </p:nvGraphicFramePr>
        <p:xfrm>
          <a:off x="0" y="333375"/>
          <a:ext cx="3421063" cy="3355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2801993373"/>
              </p:ext>
            </p:extLst>
          </p:nvPr>
        </p:nvGraphicFramePr>
        <p:xfrm>
          <a:off x="4481056" y="188640"/>
          <a:ext cx="4644008" cy="36450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xmlns="" val="673423348"/>
              </p:ext>
            </p:extLst>
          </p:nvPr>
        </p:nvGraphicFramePr>
        <p:xfrm>
          <a:off x="1547664" y="2996952"/>
          <a:ext cx="5328592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1512472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-100013"/>
            <a:ext cx="7766050" cy="1830388"/>
          </a:xfrm>
        </p:spPr>
        <p:txBody>
          <a:bodyPr/>
          <a:lstStyle/>
          <a:p>
            <a:r>
              <a:rPr lang="ru-RU" dirty="0" smtClean="0"/>
              <a:t>           Первый этап</a:t>
            </a:r>
            <a:endParaRPr lang="ru-RU" dirty="0"/>
          </a:p>
        </p:txBody>
      </p:sp>
      <p:pic>
        <p:nvPicPr>
          <p:cNvPr id="4" name="Picture 2" descr="C:\Users\Юля\Desktop\194726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365717" y="3789040"/>
            <a:ext cx="3271246" cy="288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Юля\Desktop\10263915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148064" y="1498309"/>
            <a:ext cx="2304256" cy="4493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152312"/>
            <a:ext cx="3233315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81057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51520" y="44450"/>
            <a:ext cx="8892480" cy="1327150"/>
          </a:xfrm>
        </p:spPr>
        <p:txBody>
          <a:bodyPr/>
          <a:lstStyle/>
          <a:p>
            <a:r>
              <a:rPr lang="ru-RU" dirty="0" smtClean="0"/>
              <a:t>Второй этап</a:t>
            </a:r>
            <a:endParaRPr lang="ru-RU" dirty="0"/>
          </a:p>
        </p:txBody>
      </p:sp>
      <p:pic>
        <p:nvPicPr>
          <p:cNvPr id="4" name="Picture 2" descr="C:\Users\Юля\Desktop\ПРОЕКТ\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68760"/>
            <a:ext cx="4304564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 rot="16200000">
            <a:off x="5048116" y="448732"/>
            <a:ext cx="2880320" cy="4520376"/>
            <a:chOff x="2834618" y="99683"/>
            <a:chExt cx="3753606" cy="6104796"/>
          </a:xfrm>
        </p:grpSpPr>
        <p:pic>
          <p:nvPicPr>
            <p:cNvPr id="6" name="Picture 2" descr="C:\Users\Юля\Desktop\ПРОЕКТ\3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4618" y="99683"/>
              <a:ext cx="3753606" cy="61047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7" name="Прямая со стрелкой 6"/>
            <p:cNvCxnSpPr/>
            <p:nvPr/>
          </p:nvCxnSpPr>
          <p:spPr>
            <a:xfrm flipH="1" flipV="1">
              <a:off x="3851920" y="3140968"/>
              <a:ext cx="576064" cy="691277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8" name="Прямая со стрелкой 7"/>
            <p:cNvCxnSpPr/>
            <p:nvPr/>
          </p:nvCxnSpPr>
          <p:spPr>
            <a:xfrm flipH="1">
              <a:off x="4279975" y="919595"/>
              <a:ext cx="576064" cy="706331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9" name="Прямая со стрелкой 8"/>
            <p:cNvCxnSpPr/>
            <p:nvPr/>
          </p:nvCxnSpPr>
          <p:spPr>
            <a:xfrm flipH="1" flipV="1">
              <a:off x="4918856" y="4797152"/>
              <a:ext cx="576064" cy="691277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</p:grpSp>
      <p:pic>
        <p:nvPicPr>
          <p:cNvPr id="10" name="Picture 3" descr="C:\Users\Юля\Desktop\ПРОЕКТ\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051720" y="4149080"/>
            <a:ext cx="4526284" cy="2580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3018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23528" y="0"/>
            <a:ext cx="8820472" cy="1168400"/>
          </a:xfrm>
        </p:spPr>
        <p:txBody>
          <a:bodyPr/>
          <a:lstStyle/>
          <a:p>
            <a:r>
              <a:rPr lang="ru-RU" dirty="0" smtClean="0"/>
              <a:t>Третий этап</a:t>
            </a:r>
            <a:endParaRPr lang="ru-RU" dirty="0"/>
          </a:p>
        </p:txBody>
      </p:sp>
      <p:pic>
        <p:nvPicPr>
          <p:cNvPr id="4" name="Picture 2" descr="C:\Users\Юля\Desktop\ПРОЕКТ\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rot="16200000">
            <a:off x="-341329" y="2711741"/>
            <a:ext cx="4123406" cy="2793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Юля\Desktop\ПРОЕКТ\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17221" y="2060847"/>
            <a:ext cx="2966947" cy="4140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Юля\Desktop\ПРОЕКТ\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418787" y="2718926"/>
            <a:ext cx="4119955" cy="2808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8738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ontent-3.foto.my.mail.ru/community/ogorod_i_dacha/_groupsphoto/h-367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43795" y="620688"/>
            <a:ext cx="4464496" cy="3018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Юля\Desktop\ПРОЕКТ\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639554"/>
            <a:ext cx="4712355" cy="2813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Юля\Desktop\ПРОЕКТ\1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935" t="241" r="43558" b="-241"/>
          <a:stretch/>
        </p:blipFill>
        <p:spPr bwMode="auto">
          <a:xfrm rot="5400000">
            <a:off x="866300" y="149924"/>
            <a:ext cx="3018864" cy="3960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81739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5536" y="333375"/>
            <a:ext cx="8748464" cy="1325563"/>
          </a:xfrm>
        </p:spPr>
        <p:txBody>
          <a:bodyPr/>
          <a:lstStyle/>
          <a:p>
            <a:r>
              <a:rPr lang="ru-RU" dirty="0" smtClean="0"/>
              <a:t>Четвертый этап</a:t>
            </a:r>
            <a:endParaRPr lang="ru-RU" dirty="0"/>
          </a:p>
        </p:txBody>
      </p:sp>
      <p:pic>
        <p:nvPicPr>
          <p:cNvPr id="5" name="Picture 2" descr="C:\Users\Юля\Desktop\htb1bsunnfxxxxxkaxxxq6xxfxxx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28800"/>
            <a:ext cx="3304678" cy="3300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Юля\Desktop\ПРОЕКТ\1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840" b="28610"/>
          <a:stretch/>
        </p:blipFill>
        <p:spPr bwMode="auto">
          <a:xfrm>
            <a:off x="4283968" y="1628800"/>
            <a:ext cx="4092410" cy="3308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107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6D8C60"/>
      </a:dk2>
      <a:lt2>
        <a:srgbClr val="B1D7A1"/>
      </a:lt2>
      <a:accent1>
        <a:srgbClr val="81B992"/>
      </a:accent1>
      <a:accent2>
        <a:srgbClr val="9ABC65"/>
      </a:accent2>
      <a:accent3>
        <a:srgbClr val="BDB564"/>
      </a:accent3>
      <a:accent4>
        <a:srgbClr val="BD8964"/>
      </a:accent4>
      <a:accent5>
        <a:srgbClr val="BD6466"/>
      </a:accent5>
      <a:accent6>
        <a:srgbClr val="64A4BD"/>
      </a:accent6>
      <a:hlink>
        <a:srgbClr val="8CCC71"/>
      </a:hlink>
      <a:folHlink>
        <a:srgbClr val="A4C795"/>
      </a:folHlink>
    </a:clrScheme>
    <a:fontScheme name="Damask">
      <a:majorFont>
        <a:latin typeface="Bookman Old Style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amask" id="{F9A299A0-33D0-4E0F-9F3F-7163E3744208}" vid="{4539428D-6454-4FE6-B992-2D59F0AC2F8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TM04033921[[fn=Дамаск]]</Template>
  <TotalTime>2894</TotalTime>
  <Words>175</Words>
  <Application>Microsoft Office PowerPoint</Application>
  <PresentationFormat>Экран (4:3)</PresentationFormat>
  <Paragraphs>34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Damask</vt:lpstr>
      <vt:lpstr>ВЫРАЩИВАНИЕ ОГУРЦОВ НЕОБЫЧНОЙ ФОРМЫ  исследовательский проект</vt:lpstr>
      <vt:lpstr>Слайд 2</vt:lpstr>
      <vt:lpstr>        История</vt:lpstr>
      <vt:lpstr>Слайд 4</vt:lpstr>
      <vt:lpstr>           Первый этап</vt:lpstr>
      <vt:lpstr>Второй этап</vt:lpstr>
      <vt:lpstr>Третий этап</vt:lpstr>
      <vt:lpstr>Слайд 8</vt:lpstr>
      <vt:lpstr>Четвертый этап</vt:lpstr>
      <vt:lpstr>Слайд 10</vt:lpstr>
      <vt:lpstr>       Пятый этап</vt:lpstr>
      <vt:lpstr>Слайд 12</vt:lpstr>
      <vt:lpstr>Список использованной литературы и  интернет-ресурсов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КАБ 3Н</cp:lastModifiedBy>
  <cp:revision>74</cp:revision>
  <dcterms:created xsi:type="dcterms:W3CDTF">2017-02-04T18:30:21Z</dcterms:created>
  <dcterms:modified xsi:type="dcterms:W3CDTF">2020-01-13T10:31:44Z</dcterms:modified>
</cp:coreProperties>
</file>