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2" r:id="rId19"/>
    <p:sldId id="273" r:id="rId20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126" y="-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5981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8130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5320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2946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6181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4019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7795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513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1155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3329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4107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D8E41-67B9-43F3-B83A-A8C90CBDC087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41787-19D6-4F7F-9B88-DAD70AF0AF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0993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Классная библиотека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61760" y="3602038"/>
            <a:ext cx="4206240" cy="165576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Работу выполнили:</a:t>
            </a:r>
          </a:p>
          <a:p>
            <a:r>
              <a:rPr lang="ru-RU" dirty="0" smtClean="0"/>
              <a:t>Кривко Кристина</a:t>
            </a:r>
          </a:p>
          <a:p>
            <a:r>
              <a:rPr lang="ru-RU" dirty="0" smtClean="0"/>
              <a:t>Кириченко Екатерина</a:t>
            </a:r>
          </a:p>
          <a:p>
            <a:r>
              <a:rPr lang="ru-RU" dirty="0" smtClean="0"/>
              <a:t>ученицы 3 Г класса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2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Заведите дома большую библиотеку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Невозможно </a:t>
            </a:r>
            <a:r>
              <a:rPr lang="ru-RU" dirty="0"/>
              <a:t>начать читать, если дома элементарно нет книг или их очень мало. Всегда должна быть возможность подойти к книжному шкафу и взять какую-нибудь книгу.</a:t>
            </a:r>
          </a:p>
          <a:p>
            <a:endParaRPr lang="ru-RU" dirty="0"/>
          </a:p>
        </p:txBody>
      </p:sp>
      <p:pic>
        <p:nvPicPr>
          <p:cNvPr id="5122" name="Picture 2" descr="http://www.pravoslavie.ru/sas/image/102460/246026.p.jpg?mtime=14729924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9466" y="3089975"/>
            <a:ext cx="5400098" cy="360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386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Мы решили воспользоваться одним из советов и попробовали создать библиотеку в классе, чтобы ребята чаще читали и меньше времени проводили в виртуальном мире своих телефонов, могли делиться друг с другом интересными книгами и мыслями  по поводу прочитанного.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1951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создавалась библиотека.</a:t>
            </a:r>
            <a:br>
              <a:rPr lang="ru-RU" dirty="0" smtClean="0"/>
            </a:br>
            <a:r>
              <a:rPr lang="ru-RU" dirty="0" smtClean="0"/>
              <a:t>1</a:t>
            </a:r>
            <a:r>
              <a:rPr lang="ru-RU" dirty="0" smtClean="0"/>
              <a:t>. Сбор книг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ПРОЕКТ\IMG_20200113_1338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6080" y="1645920"/>
            <a:ext cx="6421120" cy="4815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3014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Назначение ответственных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Библиотекари                                                     Охрана </a:t>
            </a:r>
            <a:endParaRPr lang="ru-RU" dirty="0"/>
          </a:p>
        </p:txBody>
      </p:sp>
      <p:pic>
        <p:nvPicPr>
          <p:cNvPr id="2051" name="Picture 3" descr="F:\ПРОЕКТ\IMG_20200113_124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1763" y="2332983"/>
            <a:ext cx="3397677" cy="4525017"/>
          </a:xfrm>
          <a:prstGeom prst="rect">
            <a:avLst/>
          </a:prstGeom>
          <a:noFill/>
        </p:spPr>
      </p:pic>
      <p:pic>
        <p:nvPicPr>
          <p:cNvPr id="2052" name="Picture 4" descr="F:\ПРОЕКТ\IMG_20200113_1244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640" y="2781300"/>
            <a:ext cx="5090160" cy="38176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806834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Создание формуляра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ПРОЕКТ\IMG_20200113_134353.jpg"/>
          <p:cNvPicPr>
            <a:picLocks noChangeAspect="1" noChangeArrowheads="1"/>
          </p:cNvPicPr>
          <p:nvPr/>
        </p:nvPicPr>
        <p:blipFill>
          <a:blip r:embed="rId2" cstate="print"/>
          <a:srcRect r="1945" b="49333"/>
          <a:stretch>
            <a:fillRect/>
          </a:stretch>
        </p:blipFill>
        <p:spPr bwMode="auto">
          <a:xfrm>
            <a:off x="752027" y="1828800"/>
            <a:ext cx="10605615" cy="4114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01442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4. Разработка правил библиотеки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Книги нельзя брать без разрешения сотрудников библиотеки.</a:t>
            </a:r>
          </a:p>
          <a:p>
            <a:pPr lvl="0"/>
            <a:r>
              <a:rPr lang="ru-RU" dirty="0" smtClean="0"/>
              <a:t>Если книга порвана, то читатель обязуется её починить и заплатить штраф. В качестве штрафа принимаются мандарины и конфеты, которые должны быть вручены работникам библиотеки и хозяину книги.</a:t>
            </a:r>
          </a:p>
          <a:p>
            <a:pPr lvl="0"/>
            <a:r>
              <a:rPr lang="ru-RU" dirty="0" smtClean="0"/>
              <a:t>Если  книга изрисована ручкой, то читатель обязуется заплатить штраф (мандарины, конфеты).</a:t>
            </a:r>
          </a:p>
          <a:p>
            <a:pPr lvl="0"/>
            <a:r>
              <a:rPr lang="ru-RU" dirty="0" smtClean="0"/>
              <a:t>Можно продлить срок использования книги, для этого нужно подойти к сотрудникам библиотеки и сообщить о желании оставить книгу подольше. </a:t>
            </a:r>
          </a:p>
          <a:p>
            <a:pPr lvl="0"/>
            <a:r>
              <a:rPr lang="ru-RU" dirty="0" smtClean="0"/>
              <a:t>Если книгу не вернули в срок и не предупредили о продлении, то читатель обязуется заплатить штраф (мандарины, конфеты). Кроме того, вступает в силу наказание: не берёшь книгу столько, на сколько её задержал.</a:t>
            </a:r>
          </a:p>
          <a:p>
            <a:pPr lvl="0"/>
            <a:r>
              <a:rPr lang="ru-RU" dirty="0" smtClean="0"/>
              <a:t>Мы всегда рады новым книгам!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1212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5. Реклама </a:t>
            </a:r>
            <a:r>
              <a:rPr lang="ru-RU" dirty="0" smtClean="0"/>
              <a:t>библиотеки</a:t>
            </a:r>
            <a:br>
              <a:rPr lang="ru-RU" dirty="0" smtClean="0"/>
            </a:br>
            <a:r>
              <a:rPr lang="ru-RU" dirty="0" smtClean="0"/>
              <a:t>и обсуждение вреда телефонов.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9" name="Picture 1" descr="F:\ПРОЕКТ\IMG_20200113_1249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7987" y="1812030"/>
            <a:ext cx="6334573" cy="47564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72501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6. Дневник  учёта игр и чтения.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6" name="AutoShape 2" descr="Картинки по запросу днев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Картинки по запросу дневник"/>
          <p:cNvPicPr>
            <a:picLocks noChangeAspect="1" noChangeArrowheads="1"/>
          </p:cNvPicPr>
          <p:nvPr/>
        </p:nvPicPr>
        <p:blipFill>
          <a:blip r:embed="rId2" cstate="print"/>
          <a:srcRect l="9882" r="9407" b="2222"/>
          <a:stretch>
            <a:fillRect/>
          </a:stretch>
        </p:blipFill>
        <p:spPr bwMode="auto">
          <a:xfrm>
            <a:off x="3596640" y="1600199"/>
            <a:ext cx="4130040" cy="5003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 ходе работы классной библиотеки мы заметили, что </a:t>
            </a:r>
            <a:r>
              <a:rPr lang="ru-RU" u="sng" dirty="0" smtClean="0"/>
              <a:t>одноклассники </a:t>
            </a:r>
            <a:r>
              <a:rPr lang="ru-RU" dirty="0" smtClean="0"/>
              <a:t>достаточно</a:t>
            </a:r>
            <a:r>
              <a:rPr lang="ru-RU" u="sng" dirty="0" smtClean="0"/>
              <a:t> увлеклись чтением</a:t>
            </a:r>
            <a:r>
              <a:rPr lang="ru-RU" dirty="0" smtClean="0"/>
              <a:t>. А мы с интересом осваивали новые роли (охранник, библиотекарь) и приносили новые книги.</a:t>
            </a:r>
          </a:p>
          <a:p>
            <a:r>
              <a:rPr lang="ru-RU" dirty="0" smtClean="0"/>
              <a:t>Но следует отметить, что этот проект требует довольно долгой работы. Это связано с тем, что зависимость от телефонов является одной из сильных зависимостей, от которой сложно избавиться. </a:t>
            </a:r>
          </a:p>
          <a:p>
            <a:r>
              <a:rPr lang="ru-RU" dirty="0" smtClean="0"/>
              <a:t>А также  любовь к чтению формируется в течение достаточно долгого времени.</a:t>
            </a:r>
          </a:p>
          <a:p>
            <a:r>
              <a:rPr lang="ru-RU" dirty="0" smtClean="0"/>
              <a:t>Поэтому окончательные результаты проекта мы будем подводить в конце учебного года.</a:t>
            </a:r>
          </a:p>
        </p:txBody>
      </p:sp>
    </p:spTree>
    <p:extLst>
      <p:ext uri="{BB962C8B-B14F-4D97-AF65-F5344CB8AC3E}">
        <p14:creationId xmlns:p14="http://schemas.microsoft.com/office/powerpoint/2010/main" xmlns="" val="27420040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/>
              <a:t>Спасибо за внимание!</a:t>
            </a:r>
            <a:endParaRPr lang="ru-RU" sz="8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помочь </a:t>
            </a:r>
            <a:r>
              <a:rPr lang="ru-RU" dirty="0"/>
              <a:t>одноклассникам заменить часть времени, проводимого с играми в </a:t>
            </a:r>
            <a:r>
              <a:rPr lang="ru-RU" dirty="0" smtClean="0"/>
              <a:t>мобильном </a:t>
            </a:r>
            <a:r>
              <a:rPr lang="ru-RU" dirty="0"/>
              <a:t>телефоне, на чтение книг.</a:t>
            </a:r>
          </a:p>
          <a:p>
            <a:endParaRPr lang="ru-RU" dirty="0"/>
          </a:p>
        </p:txBody>
      </p:sp>
      <p:pic>
        <p:nvPicPr>
          <p:cNvPr id="1026" name="Picture 2" descr="https://img2.freepng.ru/20180326/jdw/kisspng-iphone-texting-while-driving-telephone-text-messag-cell-phone-5ab8c88ed45955.90582393152205940686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9793" y="2993217"/>
            <a:ext cx="3141807" cy="342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edia.swncdn.com/cms/CW/32267-light-bible-facebook.1200w.t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5830" y="3263388"/>
            <a:ext cx="5504590" cy="288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Фигура, имеющая форму буквы L 3"/>
          <p:cNvSpPr/>
          <p:nvPr/>
        </p:nvSpPr>
        <p:spPr>
          <a:xfrm rot="19207536">
            <a:off x="9601591" y="3478481"/>
            <a:ext cx="1452058" cy="859784"/>
          </a:xfrm>
          <a:prstGeom prst="corne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859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собрать </a:t>
            </a:r>
            <a:r>
              <a:rPr lang="ru-RU" dirty="0"/>
              <a:t>книги для библиотеки;</a:t>
            </a:r>
          </a:p>
          <a:p>
            <a:pPr lvl="0"/>
            <a:r>
              <a:rPr lang="ru-RU" dirty="0"/>
              <a:t>составить список книг;</a:t>
            </a:r>
          </a:p>
          <a:p>
            <a:pPr lvl="0"/>
            <a:r>
              <a:rPr lang="ru-RU" dirty="0"/>
              <a:t>назначить ответственных за библиотеку: библиотекари, </a:t>
            </a:r>
            <a:r>
              <a:rPr lang="ru-RU" dirty="0" smtClean="0"/>
              <a:t>охранник;</a:t>
            </a:r>
            <a:endParaRPr lang="ru-RU" dirty="0"/>
          </a:p>
          <a:p>
            <a:pPr lvl="0"/>
            <a:r>
              <a:rPr lang="ru-RU" dirty="0"/>
              <a:t>завести </a:t>
            </a:r>
            <a:r>
              <a:rPr lang="ru-RU" dirty="0" smtClean="0"/>
              <a:t>формуляр </a:t>
            </a:r>
            <a:r>
              <a:rPr lang="ru-RU" dirty="0"/>
              <a:t>для учеников </a:t>
            </a:r>
            <a:r>
              <a:rPr lang="ru-RU" dirty="0" smtClean="0"/>
              <a:t>класса;</a:t>
            </a:r>
            <a:endParaRPr lang="ru-RU" dirty="0"/>
          </a:p>
          <a:p>
            <a:r>
              <a:rPr lang="ru-RU" dirty="0" smtClean="0"/>
              <a:t>объяснить одноклассникам о вредном влиянии мобильных телефонов на ребёнка и предложить больше времени тратить на чтение книг;</a:t>
            </a:r>
          </a:p>
          <a:p>
            <a:pPr lvl="0"/>
            <a:r>
              <a:rPr lang="ru-RU" dirty="0" smtClean="0"/>
              <a:t>провести </a:t>
            </a:r>
            <a:r>
              <a:rPr lang="ru-RU" dirty="0"/>
              <a:t>рекламу библиотеки для </a:t>
            </a:r>
            <a:r>
              <a:rPr lang="ru-RU" dirty="0" smtClean="0"/>
              <a:t>детей;</a:t>
            </a:r>
            <a:endParaRPr lang="ru-RU" dirty="0"/>
          </a:p>
          <a:p>
            <a:pPr lvl="0"/>
            <a:r>
              <a:rPr lang="ru-RU" dirty="0" smtClean="0"/>
              <a:t>пополнять </a:t>
            </a:r>
            <a:r>
              <a:rPr lang="ru-RU" dirty="0"/>
              <a:t>библиотеку новыми интересными книгами.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51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382" y="723900"/>
            <a:ext cx="10515600" cy="4351338"/>
          </a:xfrm>
        </p:spPr>
        <p:txBody>
          <a:bodyPr>
            <a:normAutofit/>
          </a:bodyPr>
          <a:lstStyle/>
          <a:p>
            <a:r>
              <a:rPr lang="ru-RU" dirty="0"/>
              <a:t>В современном мире дети очень много времени проводят за компьютерами, телефонами, телевизорами, из-за этого у ребят ухудшается здоровье, они становятся более раздражительными. Кроме того, игры на электронных устройствах (компьютерах и телефонах) приводят к тому, что дети теряют способность мыслить индивидуально, делая всё по шаблону, подобно тем самым играм, в которых всё идёт строго по определённому сценарию.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2545" y="3664155"/>
            <a:ext cx="3006004" cy="282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654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9546" y="634134"/>
            <a:ext cx="10515600" cy="4351338"/>
          </a:xfrm>
        </p:spPr>
        <p:txBody>
          <a:bodyPr/>
          <a:lstStyle/>
          <a:p>
            <a:r>
              <a:rPr lang="ru-RU" dirty="0" smtClean="0"/>
              <a:t>А чтение книг наоборот помогает развивать мозг, во время чтения мы узнаём новые факты, учимся красиво говорить, совершенствуем скорость чтения, развиваем фантазию и способность мыслить индивидуально. Чтение помогает нам выращивать в себе качества, необходимые современному человеку.</a:t>
            </a:r>
          </a:p>
          <a:p>
            <a:endParaRPr lang="ru-RU" dirty="0"/>
          </a:p>
        </p:txBody>
      </p:sp>
      <p:pic>
        <p:nvPicPr>
          <p:cNvPr id="2050" name="Picture 2" descr="https://avatars.mds.yandex.net/get-pdb/367895/ac575325-0504-4aa6-b464-0b9515564375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9874" y="2809803"/>
            <a:ext cx="5673435" cy="378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068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218" y="877743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/>
              <a:t>Что делать, если желания читать</a:t>
            </a:r>
            <a:br>
              <a:rPr lang="ru-RU" sz="5300" dirty="0" smtClean="0"/>
            </a:br>
            <a:r>
              <a:rPr lang="ru-RU" sz="5300" dirty="0" smtClean="0"/>
              <a:t> не возникает?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0568" y="2505274"/>
            <a:ext cx="5676900" cy="416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396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Превратите чтение в игру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 </a:t>
            </a:r>
            <a:r>
              <a:rPr lang="ru-RU" dirty="0"/>
              <a:t>прочитанным книгам сочиняйте истории, делайте поделки, рисуйте персонажей, вырезайте, раскрашивайте, показывайте театр теней и делайте объемные фигуры из бумаги. </a:t>
            </a:r>
          </a:p>
          <a:p>
            <a:endParaRPr lang="ru-RU" dirty="0"/>
          </a:p>
        </p:txBody>
      </p:sp>
      <p:pic>
        <p:nvPicPr>
          <p:cNvPr id="3074" name="Picture 2" descr="https://cdn.imgbb.ru/user/132/1322915/201508/916e0684f1efc047d8e8a82cbe6970e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9139" y="3172691"/>
            <a:ext cx="4887541" cy="323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140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Читайте то, что нравится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Попробуйте </a:t>
            </a:r>
            <a:r>
              <a:rPr lang="ru-RU" dirty="0"/>
              <a:t>отыскать жанр, который придется по душе. А если уж дело совсем не идет, попробуйте начать с комиксов.</a:t>
            </a:r>
          </a:p>
          <a:p>
            <a:endParaRPr lang="ru-RU" dirty="0"/>
          </a:p>
        </p:txBody>
      </p:sp>
      <p:pic>
        <p:nvPicPr>
          <p:cNvPr id="4098" name="Picture 2" descr="https://ds05.infourok.ru/uploads/ex/0a50/0008f777-5f918627/img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82" r="11136"/>
          <a:stretch/>
        </p:blipFill>
        <p:spPr bwMode="auto">
          <a:xfrm>
            <a:off x="3404754" y="2763143"/>
            <a:ext cx="5382492" cy="419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47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3. Выбирайте красивые книги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Психологи </a:t>
            </a:r>
            <a:r>
              <a:rPr lang="ru-RU" dirty="0"/>
              <a:t>отмечают, что важно обращать внимание на оформление детских книг: яркую обложку, красивые иллюстрации, качественную бумагу. Книга должна притягивать, словно магнит. Восхищать. Вызывать восторг.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59320" y="3519054"/>
            <a:ext cx="5894480" cy="324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443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552</Words>
  <Application>Microsoft Office PowerPoint</Application>
  <PresentationFormat>Произвольный</PresentationFormat>
  <Paragraphs>46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Классная библиотека</vt:lpstr>
      <vt:lpstr>Цель:  </vt:lpstr>
      <vt:lpstr>Задачи:</vt:lpstr>
      <vt:lpstr>Слайд 4</vt:lpstr>
      <vt:lpstr>Слайд 5</vt:lpstr>
      <vt:lpstr>Что делать, если желания читать  не возникает?  </vt:lpstr>
      <vt:lpstr>1. Превратите чтение в игру  </vt:lpstr>
      <vt:lpstr>2. Читайте то, что нравится </vt:lpstr>
      <vt:lpstr>3. Выбирайте красивые книги </vt:lpstr>
      <vt:lpstr>4. Заведите дома большую библиотеку </vt:lpstr>
      <vt:lpstr>Слайд 11</vt:lpstr>
      <vt:lpstr>Как создавалась библиотека. 1. Сбор книг</vt:lpstr>
      <vt:lpstr>2. Назначение ответственных</vt:lpstr>
      <vt:lpstr>3. Создание формуляра</vt:lpstr>
      <vt:lpstr>4. Разработка правил библиотеки</vt:lpstr>
      <vt:lpstr>5. Реклама библиотеки и обсуждение вреда телефонов.</vt:lpstr>
      <vt:lpstr>6. Дневник  учёта игр и чтения.</vt:lpstr>
      <vt:lpstr>Заключение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Классная библиотека</dc:title>
  <dc:creator>user</dc:creator>
  <cp:lastModifiedBy>КАБ 12Н</cp:lastModifiedBy>
  <cp:revision>15</cp:revision>
  <dcterms:created xsi:type="dcterms:W3CDTF">2020-01-12T19:46:15Z</dcterms:created>
  <dcterms:modified xsi:type="dcterms:W3CDTF">2020-01-15T09:44:11Z</dcterms:modified>
</cp:coreProperties>
</file>