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300" r:id="rId2"/>
    <p:sldId id="302" r:id="rId3"/>
    <p:sldId id="304" r:id="rId4"/>
    <p:sldId id="324" r:id="rId5"/>
    <p:sldId id="305" r:id="rId6"/>
    <p:sldId id="306" r:id="rId7"/>
    <p:sldId id="309" r:id="rId8"/>
    <p:sldId id="322" r:id="rId9"/>
    <p:sldId id="313" r:id="rId10"/>
    <p:sldId id="316" r:id="rId11"/>
    <p:sldId id="320" r:id="rId12"/>
    <p:sldId id="321" r:id="rId13"/>
    <p:sldId id="32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0066"/>
    <a:srgbClr val="FFFFFF"/>
    <a:srgbClr val="FF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474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8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Вы</a:t>
            </a:r>
            <a:r>
              <a:rPr lang="ru-RU" baseline="0" dirty="0" smtClean="0"/>
              <a:t> любите огурцы?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FFF00"/>
            </a:solidFill>
          </c:spPr>
          <c:dPt>
            <c:idx val="0"/>
            <c:explosion val="1"/>
            <c:spPr>
              <a:solidFill>
                <a:srgbClr val="C0000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7.861342117284878E-2"/>
                  <c:y val="-0.21349920177503606"/>
                </c:manualLayout>
              </c:layout>
              <c:numFmt formatCode="\1\7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CatName val="1"/>
              <c:showPercent val="1"/>
            </c:dLbl>
            <c:dLbl>
              <c:idx val="1"/>
              <c:numFmt formatCode="\6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</c:dLbl>
            <c:showCatName val="1"/>
            <c:showPercent val="1"/>
            <c:showLeaderLines val="1"/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</c:v>
                </c:pt>
                <c:pt idx="1">
                  <c:v>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2160" b="1" i="0" u="none" strike="noStrike" baseline="0" dirty="0" smtClean="0">
                <a:effectLst/>
              </a:rPr>
              <a:t>Пробовали ли вы сами выращивать огурцы?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C00000"/>
            </a:solidFill>
          </c:spPr>
          <c:dPt>
            <c:idx val="1"/>
            <c:spPr>
              <a:solidFill>
                <a:srgbClr val="00B05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/>
                      <a:t>ДА</a:t>
                    </a:r>
                    <a:r>
                      <a:rPr lang="ru-RU"/>
                      <a:t>
</a:t>
                    </a:r>
                    <a:r>
                      <a:rPr lang="ru-RU" smtClean="0"/>
                      <a:t>10</a:t>
                    </a:r>
                    <a:endParaRPr lang="ru-RU" dirty="0"/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0.23182409496514014"/>
                  <c:y val="1.9390206643706265E-2"/>
                </c:manualLayout>
              </c:layout>
              <c:numFmt formatCode="\1\3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13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2160" b="1" i="0" u="none" strike="noStrike" baseline="0" dirty="0" smtClean="0">
                <a:effectLst/>
              </a:rPr>
              <a:t>Можно ли вырастить огурцы необычной формы в домашних условиях?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00B050"/>
            </a:solidFill>
          </c:spPr>
          <c:dPt>
            <c:idx val="0"/>
            <c:spPr>
              <a:solidFill>
                <a:srgbClr val="C000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/>
                      <a:t>ДА</a:t>
                    </a:r>
                    <a:r>
                      <a:rPr lang="ru-RU"/>
                      <a:t>
</a:t>
                    </a:r>
                    <a:r>
                      <a:rPr lang="ru-RU" smtClean="0"/>
                      <a:t>17</a:t>
                    </a:r>
                    <a:endParaRPr lang="ru-RU" dirty="0"/>
                  </a:p>
                </c:rich>
              </c:tx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/>
                      <a:t>НЕТ</a:t>
                    </a:r>
                    <a:r>
                      <a:rPr lang="ru-RU"/>
                      <a:t>
</a:t>
                    </a:r>
                    <a:r>
                      <a:rPr lang="ru-RU" smtClean="0"/>
                      <a:t>6</a:t>
                    </a:r>
                    <a:endParaRPr lang="ru-RU" dirty="0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</c:v>
                </c:pt>
                <c:pt idx="1">
                  <c:v>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47" y="1122363"/>
            <a:ext cx="7773308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347" y="3602038"/>
            <a:ext cx="777330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743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5" y="4289373"/>
            <a:ext cx="7775673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355" y="621322"/>
            <a:ext cx="7775673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5108728"/>
            <a:ext cx="7774499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903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609601"/>
            <a:ext cx="776532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4204820"/>
            <a:ext cx="776532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16505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5" y="4204821"/>
            <a:ext cx="776532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05245" y="641749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46721" y="307337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8023193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5" y="2126943"/>
            <a:ext cx="7766495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650556"/>
            <a:ext cx="776532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6388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45" y="609601"/>
            <a:ext cx="776532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46" y="2088320"/>
            <a:ext cx="2474217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46" y="2911624"/>
            <a:ext cx="2474217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3658" y="2088320"/>
            <a:ext cx="2473919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3659" y="2911624"/>
            <a:ext cx="247486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088320"/>
            <a:ext cx="246840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2260" y="2911624"/>
            <a:ext cx="2468408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83386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46" y="609601"/>
            <a:ext cx="776532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47" y="3989147"/>
            <a:ext cx="247421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19015" y="2092235"/>
            <a:ext cx="2205038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47" y="4565409"/>
            <a:ext cx="2474216" cy="122579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26" y="3989147"/>
            <a:ext cx="247423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092235"/>
            <a:ext cx="2197894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565408"/>
            <a:ext cx="2475252" cy="122579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0067" y="3989147"/>
            <a:ext cx="246742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14603" y="2092235"/>
            <a:ext cx="219908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973" y="4565410"/>
            <a:ext cx="2470694" cy="122579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84980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06850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0"/>
            <a:ext cx="1906993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346" y="609600"/>
            <a:ext cx="5744029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0000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8438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1933" y="657227"/>
            <a:ext cx="7300134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1933" y="3602039"/>
            <a:ext cx="7300134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97624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346" y="2088320"/>
            <a:ext cx="3829503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0052" y="2088320"/>
            <a:ext cx="3820616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4840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5427" y="2088320"/>
            <a:ext cx="3600326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346" y="2912232"/>
            <a:ext cx="3830406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9230" y="2088320"/>
            <a:ext cx="3591437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12232"/>
            <a:ext cx="382151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2098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48012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8189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921" y="609600"/>
            <a:ext cx="2949178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8548" y="609600"/>
            <a:ext cx="4642119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7921" y="2971801"/>
            <a:ext cx="2949178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6695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921" y="609600"/>
            <a:ext cx="416760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49932" y="758881"/>
            <a:ext cx="2966938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971800"/>
            <a:ext cx="4171242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8023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46" y="2096064"/>
            <a:ext cx="776532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2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46" y="5883276"/>
            <a:ext cx="50046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651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42201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7" y="1196752"/>
            <a:ext cx="9144000" cy="138874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ВЫРАЩИВАНИЕ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ОГУРЦОВ НЕОБЫЧНОЙ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работа.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725144"/>
            <a:ext cx="7557284" cy="2016224"/>
          </a:xfrm>
        </p:spPr>
        <p:txBody>
          <a:bodyPr>
            <a:normAutofit fontScale="70000" lnSpcReduction="20000"/>
          </a:bodyPr>
          <a:lstStyle/>
          <a:p>
            <a:pPr algn="r">
              <a:lnSpc>
                <a:spcPct val="100000"/>
              </a:lnSpc>
            </a:pPr>
            <a:r>
              <a:rPr lang="ru-RU" dirty="0" smtClean="0"/>
              <a:t>Выполнила: Резвякова Юлия</a:t>
            </a:r>
          </a:p>
          <a:p>
            <a:pPr algn="r">
              <a:lnSpc>
                <a:spcPct val="100000"/>
              </a:lnSpc>
            </a:pPr>
            <a:r>
              <a:rPr lang="ru-RU" dirty="0" smtClean="0"/>
              <a:t>ученица 3-Б класса.</a:t>
            </a:r>
          </a:p>
          <a:p>
            <a:pPr algn="r">
              <a:lnSpc>
                <a:spcPct val="100000"/>
              </a:lnSpc>
            </a:pPr>
            <a:r>
              <a:rPr lang="ru-RU" dirty="0" smtClean="0"/>
              <a:t>Руководитель: Резвякова </a:t>
            </a:r>
          </a:p>
          <a:p>
            <a:pPr algn="r">
              <a:lnSpc>
                <a:spcPct val="100000"/>
              </a:lnSpc>
            </a:pPr>
            <a:r>
              <a:rPr lang="ru-RU" dirty="0" smtClean="0"/>
              <a:t>Галина Викторовна, родитель.</a:t>
            </a:r>
          </a:p>
          <a:p>
            <a:pPr>
              <a:lnSpc>
                <a:spcPct val="100000"/>
              </a:lnSpc>
            </a:pPr>
            <a:r>
              <a:rPr lang="ru-RU" dirty="0" smtClean="0"/>
              <a:t>г. Костомукша</a:t>
            </a:r>
          </a:p>
          <a:p>
            <a:pPr>
              <a:lnSpc>
                <a:spcPct val="100000"/>
              </a:lnSpc>
            </a:pPr>
            <a:r>
              <a:rPr lang="ru-RU" dirty="0" smtClean="0"/>
              <a:t>2020 год</a:t>
            </a:r>
          </a:p>
          <a:p>
            <a:pPr algn="r">
              <a:lnSpc>
                <a:spcPct val="100000"/>
              </a:lnSpc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4222" y="35711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МБОУ КГО «Гимназия»</a:t>
            </a:r>
            <a:endParaRPr lang="ru-RU" dirty="0"/>
          </a:p>
        </p:txBody>
      </p:sp>
      <p:pic>
        <p:nvPicPr>
          <p:cNvPr id="5" name="Picture 2" descr="C:\Users\Юля\Desktop\ПРОЕКТ\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1" y="2996952"/>
            <a:ext cx="4214767" cy="30485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7384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Юля\Desktop\ПРОЕКТ\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690" b="17887"/>
          <a:stretch/>
        </p:blipFill>
        <p:spPr bwMode="auto">
          <a:xfrm>
            <a:off x="1115708" y="332656"/>
            <a:ext cx="3337210" cy="3248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Юля\Desktop\ПРОЕКТ\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74" t="21199" r="-774" b="20625"/>
          <a:stretch/>
        </p:blipFill>
        <p:spPr bwMode="auto">
          <a:xfrm>
            <a:off x="4452918" y="332656"/>
            <a:ext cx="3503459" cy="3248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Юля\Desktop\ПРОЕКТ\2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609" t="31287" r="8291" b="7444"/>
          <a:stretch/>
        </p:blipFill>
        <p:spPr bwMode="auto">
          <a:xfrm>
            <a:off x="4452918" y="3356993"/>
            <a:ext cx="3503459" cy="30963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Юля\Desktop\ПРОЕКТ\2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317" t="5861" r="27484" b="4138"/>
          <a:stretch/>
        </p:blipFill>
        <p:spPr bwMode="auto">
          <a:xfrm>
            <a:off x="1187624" y="3356993"/>
            <a:ext cx="3265294" cy="3096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9498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4288"/>
            <a:ext cx="7764463" cy="1327150"/>
          </a:xfrm>
        </p:spPr>
        <p:txBody>
          <a:bodyPr/>
          <a:lstStyle/>
          <a:p>
            <a:r>
              <a:rPr lang="ru-RU" dirty="0" smtClean="0"/>
              <a:t>       Пятый этап</a:t>
            </a:r>
            <a:endParaRPr lang="ru-RU" dirty="0"/>
          </a:p>
        </p:txBody>
      </p:sp>
      <p:pic>
        <p:nvPicPr>
          <p:cNvPr id="4" name="Picture 2" descr="C:\Users\Юля\Desktop\ПРОЕКТ\2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8070" b="28070"/>
          <a:stretch/>
        </p:blipFill>
        <p:spPr bwMode="auto">
          <a:xfrm>
            <a:off x="1685687" y="1196752"/>
            <a:ext cx="5764633" cy="44948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4547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Юля\Desktop\ПРОЕКТ\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24744"/>
            <a:ext cx="4032448" cy="50450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1047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использованной литературы и </a:t>
            </a:r>
            <a:br>
              <a:rPr lang="ru-RU" dirty="0" smtClean="0"/>
            </a:br>
            <a:r>
              <a:rPr lang="ru-RU" dirty="0" err="1" smtClean="0"/>
              <a:t>интернет-ресурсов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effectLst/>
              </a:rPr>
              <a:t>«Энциклопедия садовода и огородника», </a:t>
            </a:r>
            <a:r>
              <a:rPr lang="ru-RU" dirty="0" err="1">
                <a:effectLst/>
              </a:rPr>
              <a:t>В.Петрушкова</a:t>
            </a:r>
            <a:r>
              <a:rPr lang="ru-RU" dirty="0">
                <a:effectLst/>
              </a:rPr>
              <a:t>, М.: Эксмо,2008</a:t>
            </a:r>
          </a:p>
          <a:p>
            <a:r>
              <a:rPr lang="ru-RU" dirty="0">
                <a:effectLst/>
              </a:rPr>
              <a:t>«Ваш огород» </a:t>
            </a:r>
            <a:r>
              <a:rPr lang="ru-RU" dirty="0" err="1">
                <a:effectLst/>
              </a:rPr>
              <a:t>О.Ганичкина</a:t>
            </a:r>
            <a:r>
              <a:rPr lang="ru-RU" dirty="0">
                <a:effectLst/>
              </a:rPr>
              <a:t>, Москва, 1997</a:t>
            </a:r>
          </a:p>
          <a:p>
            <a:r>
              <a:rPr lang="en-US" dirty="0">
                <a:effectLst/>
              </a:rPr>
              <a:t>www.yandex.ru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835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16633"/>
            <a:ext cx="9144000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u="sng" dirty="0" smtClean="0"/>
              <a:t>Гипотеза:</a:t>
            </a:r>
            <a:endParaRPr lang="ru-RU" sz="2400" b="1" u="sng" dirty="0"/>
          </a:p>
          <a:p>
            <a:r>
              <a:rPr lang="ru-RU" sz="2400" dirty="0"/>
              <a:t>е</a:t>
            </a:r>
            <a:r>
              <a:rPr lang="ru-RU" sz="2400" dirty="0" smtClean="0"/>
              <a:t>сли </a:t>
            </a:r>
            <a:r>
              <a:rPr lang="ru-RU" sz="2400" dirty="0"/>
              <a:t>поместить огурцы на ранней стадии роста в определенную форму (куб, шар, пирамида и т.д.), то когда огурцы вырастут, они примут форму </a:t>
            </a:r>
            <a:r>
              <a:rPr lang="ru-RU" sz="2400" dirty="0" smtClean="0"/>
              <a:t>того объекта, в который они помещены.</a:t>
            </a:r>
            <a:endParaRPr lang="ru-RU" sz="2400" dirty="0"/>
          </a:p>
          <a:p>
            <a:pPr marL="0" indent="0">
              <a:buNone/>
            </a:pPr>
            <a:r>
              <a:rPr lang="ru-RU" sz="2400" b="1" u="sng" dirty="0" smtClean="0"/>
              <a:t>Цель работы:</a:t>
            </a:r>
          </a:p>
          <a:p>
            <a:r>
              <a:rPr lang="ru-RU" sz="2400" dirty="0" smtClean="0"/>
              <a:t>выращивание огурцов необычной </a:t>
            </a:r>
            <a:r>
              <a:rPr lang="ru-RU" sz="2400" dirty="0" smtClean="0"/>
              <a:t>формы в теплице </a:t>
            </a:r>
            <a:r>
              <a:rPr lang="ru-RU" sz="2400" dirty="0" smtClean="0"/>
              <a:t>при помощи подручных средств.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b="1" u="sng" dirty="0" smtClean="0"/>
              <a:t>Задачи</a:t>
            </a:r>
            <a:r>
              <a:rPr lang="ru-RU" sz="2400" b="1" u="sng" dirty="0" smtClean="0"/>
              <a:t>:</a:t>
            </a:r>
          </a:p>
          <a:p>
            <a:r>
              <a:rPr lang="ru-RU" sz="2400" dirty="0"/>
              <a:t>с</a:t>
            </a:r>
            <a:r>
              <a:rPr lang="ru-RU" sz="2400" dirty="0" smtClean="0"/>
              <a:t>оздать благоприятные </a:t>
            </a:r>
            <a:r>
              <a:rPr lang="ru-RU" sz="2400" dirty="0"/>
              <a:t>условия для нормального роста </a:t>
            </a:r>
            <a:r>
              <a:rPr lang="ru-RU" sz="2400" dirty="0" smtClean="0"/>
              <a:t>огурцов;</a:t>
            </a:r>
            <a:endParaRPr lang="ru-RU" sz="2400" dirty="0"/>
          </a:p>
          <a:p>
            <a:r>
              <a:rPr lang="ru-RU" sz="2400" dirty="0"/>
              <a:t>п</a:t>
            </a:r>
            <a:r>
              <a:rPr lang="ru-RU" sz="2400" dirty="0" smtClean="0"/>
              <a:t>роследить </a:t>
            </a:r>
            <a:r>
              <a:rPr lang="ru-RU" sz="2400" dirty="0"/>
              <a:t>процесс роста огурца от семя до </a:t>
            </a:r>
            <a:r>
              <a:rPr lang="ru-RU" sz="2400" dirty="0" smtClean="0"/>
              <a:t>сбора урожая;</a:t>
            </a:r>
            <a:endParaRPr lang="ru-RU" sz="2400" dirty="0"/>
          </a:p>
          <a:p>
            <a:r>
              <a:rPr lang="ru-RU" sz="2400" dirty="0"/>
              <a:t>о</a:t>
            </a:r>
            <a:r>
              <a:rPr lang="ru-RU" sz="2400" dirty="0" smtClean="0"/>
              <a:t>пытным </a:t>
            </a:r>
            <a:r>
              <a:rPr lang="ru-RU" sz="2400" dirty="0"/>
              <a:t>путем вырастить огурцы необычной формы, а именно – пирамидальной, кубической и </a:t>
            </a:r>
            <a:r>
              <a:rPr lang="ru-RU" sz="2400" dirty="0" smtClean="0"/>
              <a:t>шарообразной.</a:t>
            </a:r>
            <a:endParaRPr lang="ru-RU" sz="2400" dirty="0"/>
          </a:p>
          <a:p>
            <a:pPr marL="0" indent="0">
              <a:buNone/>
            </a:pPr>
            <a:endParaRPr lang="ru-RU" sz="2400" b="1" u="sng" dirty="0" smtClean="0"/>
          </a:p>
          <a:p>
            <a:pPr marL="0" indent="0">
              <a:buNone/>
            </a:pPr>
            <a:endParaRPr lang="ru-RU" sz="2400" b="1" u="sng" dirty="0"/>
          </a:p>
        </p:txBody>
      </p:sp>
    </p:spTree>
    <p:extLst>
      <p:ext uri="{BB962C8B-B14F-4D97-AF65-F5344CB8AC3E}">
        <p14:creationId xmlns="" xmlns:p14="http://schemas.microsoft.com/office/powerpoint/2010/main" val="14909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764463" cy="1611313"/>
          </a:xfrm>
        </p:spPr>
        <p:txBody>
          <a:bodyPr/>
          <a:lstStyle/>
          <a:p>
            <a:r>
              <a:rPr lang="ru-RU" dirty="0" smtClean="0"/>
              <a:t>        История</a:t>
            </a:r>
            <a:endParaRPr lang="ru-RU" dirty="0"/>
          </a:p>
        </p:txBody>
      </p:sp>
      <p:pic>
        <p:nvPicPr>
          <p:cNvPr id="2050" name="Picture 2" descr="Картинки по запросу огурец истор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22141"/>
            <a:ext cx="4549566" cy="2520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939507"/>
            <a:ext cx="2305050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680" y="1848770"/>
            <a:ext cx="2090737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28" y="1836070"/>
            <a:ext cx="2157413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692" y="3966494"/>
            <a:ext cx="2212610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1535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1765117138"/>
              </p:ext>
            </p:extLst>
          </p:nvPr>
        </p:nvGraphicFramePr>
        <p:xfrm>
          <a:off x="0" y="333375"/>
          <a:ext cx="3421063" cy="3355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2801993373"/>
              </p:ext>
            </p:extLst>
          </p:nvPr>
        </p:nvGraphicFramePr>
        <p:xfrm>
          <a:off x="4481056" y="188640"/>
          <a:ext cx="4644008" cy="3645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673423348"/>
              </p:ext>
            </p:extLst>
          </p:nvPr>
        </p:nvGraphicFramePr>
        <p:xfrm>
          <a:off x="1547664" y="2996952"/>
          <a:ext cx="5328592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51247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100013"/>
            <a:ext cx="7766050" cy="1830388"/>
          </a:xfrm>
        </p:spPr>
        <p:txBody>
          <a:bodyPr/>
          <a:lstStyle/>
          <a:p>
            <a:r>
              <a:rPr lang="ru-RU" dirty="0" smtClean="0"/>
              <a:t>           Первый этап</a:t>
            </a:r>
            <a:endParaRPr lang="ru-RU" dirty="0"/>
          </a:p>
        </p:txBody>
      </p:sp>
      <p:pic>
        <p:nvPicPr>
          <p:cNvPr id="5" name="Picture 3" descr="C:\Users\Юля\Desktop\10263915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6216" y="1344314"/>
            <a:ext cx="2304256" cy="37659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84" y="1761958"/>
            <a:ext cx="3556512" cy="293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Юля\Desktop\xjVpL3Nxk8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24334"/>
            <a:ext cx="2554396" cy="34058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105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44450"/>
            <a:ext cx="8892480" cy="1327150"/>
          </a:xfrm>
        </p:spPr>
        <p:txBody>
          <a:bodyPr/>
          <a:lstStyle/>
          <a:p>
            <a:r>
              <a:rPr lang="ru-RU" dirty="0" smtClean="0"/>
              <a:t>Второй этап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 rot="16200000">
            <a:off x="1115616" y="3320401"/>
            <a:ext cx="2376264" cy="3816424"/>
            <a:chOff x="2834618" y="99683"/>
            <a:chExt cx="3753606" cy="6104796"/>
          </a:xfrm>
        </p:grpSpPr>
        <p:pic>
          <p:nvPicPr>
            <p:cNvPr id="6" name="Picture 2" descr="C:\Users\Юля\Desktop\ПРОЕКТ\3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4618" y="99683"/>
              <a:ext cx="3753606" cy="610479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Прямая со стрелкой 6"/>
            <p:cNvCxnSpPr/>
            <p:nvPr/>
          </p:nvCxnSpPr>
          <p:spPr>
            <a:xfrm flipH="1" flipV="1">
              <a:off x="3851920" y="3140968"/>
              <a:ext cx="576064" cy="6912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/>
            <p:cNvCxnSpPr/>
            <p:nvPr/>
          </p:nvCxnSpPr>
          <p:spPr>
            <a:xfrm flipH="1">
              <a:off x="4279975" y="919595"/>
              <a:ext cx="576064" cy="70633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/>
            <p:nvPr/>
          </p:nvCxnSpPr>
          <p:spPr>
            <a:xfrm flipH="1" flipV="1">
              <a:off x="4918856" y="4797152"/>
              <a:ext cx="576064" cy="6912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pic>
        <p:nvPicPr>
          <p:cNvPr id="10" name="Picture 3" descr="C:\Users\Юля\Desktop\ПРОЕКТ\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5976" y="4082779"/>
            <a:ext cx="4094236" cy="23339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Юля\Downloads\XL6MfDAPmF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17476"/>
            <a:ext cx="2592905" cy="33432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Юля\Desktop\zjQkw4CH6W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04" y="1070440"/>
            <a:ext cx="2880320" cy="32251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Юля\Desktop\XGYE33xTlC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887471"/>
            <a:ext cx="2542355" cy="33898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301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0"/>
            <a:ext cx="8820472" cy="1168400"/>
          </a:xfrm>
        </p:spPr>
        <p:txBody>
          <a:bodyPr/>
          <a:lstStyle/>
          <a:p>
            <a:r>
              <a:rPr lang="ru-RU" dirty="0" smtClean="0"/>
              <a:t>Третий этап</a:t>
            </a:r>
            <a:endParaRPr lang="ru-RU" dirty="0"/>
          </a:p>
        </p:txBody>
      </p:sp>
      <p:pic>
        <p:nvPicPr>
          <p:cNvPr id="4" name="Picture 2" descr="C:\Users\Юля\Desktop\ПРОЕКТ\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-341329" y="2711741"/>
            <a:ext cx="4123406" cy="27936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Юля\Desktop\ПРОЕКТ\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221" y="2060847"/>
            <a:ext cx="2966947" cy="4140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Юля\Desktop\ПРОЕКТ\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418787" y="2718926"/>
            <a:ext cx="4119955" cy="28083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8738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ontent-3.foto.my.mail.ru/community/ogorod_i_dacha/_groupsphoto/h-367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35" y="627152"/>
            <a:ext cx="4464496" cy="30188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Юля\Desktop\ПРОЕКТ\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639554"/>
            <a:ext cx="4712355" cy="28137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Юля\Desktop\ПРОЕКТ\1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935" t="241" r="43558" b="-241"/>
          <a:stretch/>
        </p:blipFill>
        <p:spPr bwMode="auto">
          <a:xfrm rot="5400000">
            <a:off x="498868" y="156388"/>
            <a:ext cx="3018864" cy="39603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Юля\Desktop\ЛЕПБУК\38280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79" y="2136584"/>
            <a:ext cx="1653085" cy="18684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8173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333375"/>
            <a:ext cx="8748464" cy="1325563"/>
          </a:xfrm>
        </p:spPr>
        <p:txBody>
          <a:bodyPr/>
          <a:lstStyle/>
          <a:p>
            <a:r>
              <a:rPr lang="ru-RU" dirty="0" smtClean="0"/>
              <a:t>Четвертый этап</a:t>
            </a:r>
            <a:endParaRPr lang="ru-RU" dirty="0"/>
          </a:p>
        </p:txBody>
      </p:sp>
      <p:pic>
        <p:nvPicPr>
          <p:cNvPr id="5" name="Picture 2" descr="C:\Users\Юля\Desktop\htb1bsunnfxxxxxkaxxxq6xxfxxx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3304678" cy="33002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Юля\Desktop\ПРОЕКТ\1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840" b="28610"/>
          <a:stretch/>
        </p:blipFill>
        <p:spPr bwMode="auto">
          <a:xfrm>
            <a:off x="4283968" y="1628800"/>
            <a:ext cx="4092410" cy="33083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107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6D8C60"/>
      </a:dk2>
      <a:lt2>
        <a:srgbClr val="B1D7A1"/>
      </a:lt2>
      <a:accent1>
        <a:srgbClr val="81B992"/>
      </a:accent1>
      <a:accent2>
        <a:srgbClr val="9ABC65"/>
      </a:accent2>
      <a:accent3>
        <a:srgbClr val="BDB564"/>
      </a:accent3>
      <a:accent4>
        <a:srgbClr val="BD8964"/>
      </a:accent4>
      <a:accent5>
        <a:srgbClr val="BD6466"/>
      </a:accent5>
      <a:accent6>
        <a:srgbClr val="64A4BD"/>
      </a:accent6>
      <a:hlink>
        <a:srgbClr val="8CCC71"/>
      </a:hlink>
      <a:folHlink>
        <a:srgbClr val="A4C795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amask" id="{F9A299A0-33D0-4E0F-9F3F-7163E3744208}" vid="{4539428D-6454-4FE6-B992-2D59F0AC2F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2930</TotalTime>
  <Words>182</Words>
  <Application>Microsoft Office PowerPoint</Application>
  <PresentationFormat>Экран (4:3)</PresentationFormat>
  <Paragraphs>34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Damask</vt:lpstr>
      <vt:lpstr>ВЫРАЩИВАНИЕ ОГУРЦОВ НЕОБЫЧНОЙ ФОРМЫ  исследовательская работа.</vt:lpstr>
      <vt:lpstr>Слайд 2</vt:lpstr>
      <vt:lpstr>        История</vt:lpstr>
      <vt:lpstr>Слайд 4</vt:lpstr>
      <vt:lpstr>           Первый этап</vt:lpstr>
      <vt:lpstr>Второй этап</vt:lpstr>
      <vt:lpstr>Третий этап</vt:lpstr>
      <vt:lpstr>Слайд 8</vt:lpstr>
      <vt:lpstr>Четвертый этап</vt:lpstr>
      <vt:lpstr>Слайд 10</vt:lpstr>
      <vt:lpstr>       Пятый этап</vt:lpstr>
      <vt:lpstr>Слайд 12</vt:lpstr>
      <vt:lpstr>Список использованной литературы и  интернет-ресурсов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КАБ 3Н</cp:lastModifiedBy>
  <cp:revision>83</cp:revision>
  <dcterms:created xsi:type="dcterms:W3CDTF">2017-02-04T18:30:21Z</dcterms:created>
  <dcterms:modified xsi:type="dcterms:W3CDTF">2020-02-28T14:17:40Z</dcterms:modified>
</cp:coreProperties>
</file>