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7" r:id="rId3"/>
    <p:sldId id="267" r:id="rId4"/>
    <p:sldId id="260" r:id="rId5"/>
    <p:sldId id="263" r:id="rId6"/>
    <p:sldId id="270" r:id="rId7"/>
    <p:sldId id="261" r:id="rId8"/>
    <p:sldId id="262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734" autoAdjust="0"/>
    <p:restoredTop sz="94664" autoAdjust="0"/>
  </p:normalViewPr>
  <p:slideViewPr>
    <p:cSldViewPr>
      <p:cViewPr varScale="1">
        <p:scale>
          <a:sx n="86" d="100"/>
          <a:sy n="86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отжиманий (максимум)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15</c:v>
                </c:pt>
                <c:pt idx="2">
                  <c:v>25</c:v>
                </c:pt>
                <c:pt idx="3">
                  <c:v>40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количество упражнений на пресс (за 30 секунд)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10</c:v>
                </c:pt>
                <c:pt idx="1">
                  <c:v>20</c:v>
                </c:pt>
                <c:pt idx="2">
                  <c:v>26</c:v>
                </c:pt>
                <c:pt idx="3">
                  <c:v>35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прыжки на скакалке (за 1 минуту)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10</c:v>
                </c:pt>
                <c:pt idx="2">
                  <c:v>21</c:v>
                </c:pt>
                <c:pt idx="3">
                  <c:v>48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подтягивание с эспандером (спортивный тренажер в виде резиновой ленты, которая растягивается)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10</c:v>
                </c:pt>
                <c:pt idx="3">
                  <c:v>15</c:v>
                </c:pt>
              </c:numCache>
            </c:numRef>
          </c:val>
        </c:ser>
        <c:axId val="70004736"/>
        <c:axId val="70006272"/>
      </c:barChart>
      <c:catAx>
        <c:axId val="70004736"/>
        <c:scaling>
          <c:orientation val="minMax"/>
        </c:scaling>
        <c:axPos val="b"/>
        <c:tickLblPos val="nextTo"/>
        <c:crossAx val="70006272"/>
        <c:crosses val="autoZero"/>
        <c:auto val="1"/>
        <c:lblAlgn val="ctr"/>
        <c:lblOffset val="100"/>
      </c:catAx>
      <c:valAx>
        <c:axId val="70006272"/>
        <c:scaling>
          <c:orientation val="minMax"/>
        </c:scaling>
        <c:axPos val="l"/>
        <c:majorGridlines/>
        <c:numFmt formatCode="General" sourceLinked="1"/>
        <c:tickLblPos val="nextTo"/>
        <c:crossAx val="70004736"/>
        <c:crosses val="autoZero"/>
        <c:crossBetween val="between"/>
      </c:valAx>
    </c:plotArea>
    <c:legend>
      <c:legendPos val="r"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больничных листов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axId val="70048384"/>
        <c:axId val="70749184"/>
      </c:barChart>
      <c:catAx>
        <c:axId val="70048384"/>
        <c:scaling>
          <c:orientation val="minMax"/>
        </c:scaling>
        <c:axPos val="b"/>
        <c:tickLblPos val="nextTo"/>
        <c:crossAx val="70749184"/>
        <c:crosses val="autoZero"/>
        <c:auto val="1"/>
        <c:lblAlgn val="ctr"/>
        <c:lblOffset val="100"/>
      </c:catAx>
      <c:valAx>
        <c:axId val="70749184"/>
        <c:scaling>
          <c:orientation val="minMax"/>
        </c:scaling>
        <c:axPos val="l"/>
        <c:majorGridlines/>
        <c:numFmt formatCode="General" sourceLinked="1"/>
        <c:tickLblPos val="nextTo"/>
        <c:crossAx val="70048384"/>
        <c:crosses val="autoZero"/>
        <c:crossBetween val="between"/>
      </c:valAx>
    </c:plotArea>
    <c:legend>
      <c:legendPos val="r"/>
    </c:legend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620688"/>
            <a:ext cx="6172200" cy="136815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Муниципальное бюджетное общеобразовательное учреждение </a:t>
            </a:r>
            <a:r>
              <a:rPr lang="ru-RU" sz="1800" dirty="0" err="1" smtClean="0"/>
              <a:t>Костомукшского</a:t>
            </a:r>
            <a:r>
              <a:rPr lang="ru-RU" sz="1800" dirty="0" smtClean="0"/>
              <a:t> городского округа «Гимназия»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5733256"/>
            <a:ext cx="2734072" cy="801942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Костомукша </a:t>
            </a:r>
          </a:p>
          <a:p>
            <a:pPr algn="ctr"/>
            <a:r>
              <a:rPr lang="ru-RU" i="1" dirty="0" smtClean="0">
                <a:solidFill>
                  <a:schemeClr val="tx1"/>
                </a:solidFill>
              </a:rPr>
              <a:t>2024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2160" y="4156666"/>
            <a:ext cx="2664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Работу подготовил:</a:t>
            </a:r>
          </a:p>
          <a:p>
            <a:pPr algn="r"/>
            <a:r>
              <a:rPr lang="ru-RU" sz="1200" dirty="0" smtClean="0"/>
              <a:t>ученик 3 «Б» класса </a:t>
            </a:r>
          </a:p>
          <a:p>
            <a:pPr algn="r"/>
            <a:r>
              <a:rPr lang="ru-RU" sz="1200" dirty="0" smtClean="0"/>
              <a:t>Шмелев Влад.</a:t>
            </a:r>
          </a:p>
          <a:p>
            <a:pPr algn="r"/>
            <a:endParaRPr lang="ru-RU" sz="1200" dirty="0" smtClean="0"/>
          </a:p>
          <a:p>
            <a:pPr algn="r"/>
            <a:r>
              <a:rPr lang="ru-RU" sz="1200" smtClean="0"/>
              <a:t>Руководители:</a:t>
            </a:r>
            <a:endParaRPr lang="ru-RU" sz="1200" dirty="0" smtClean="0"/>
          </a:p>
          <a:p>
            <a:pPr algn="r"/>
            <a:r>
              <a:rPr lang="ru-RU" sz="1200" dirty="0" err="1" smtClean="0"/>
              <a:t>Дундукова</a:t>
            </a:r>
            <a:r>
              <a:rPr lang="ru-RU" sz="1200" dirty="0" smtClean="0"/>
              <a:t> Ольга </a:t>
            </a:r>
            <a:r>
              <a:rPr lang="ru-RU" sz="1200" dirty="0" err="1" smtClean="0"/>
              <a:t>Владимировна,учитель</a:t>
            </a:r>
            <a:r>
              <a:rPr lang="ru-RU" sz="1200" dirty="0" smtClean="0"/>
              <a:t>,</a:t>
            </a:r>
          </a:p>
          <a:p>
            <a:pPr algn="r"/>
            <a:r>
              <a:rPr lang="ru-RU" sz="1200" dirty="0" smtClean="0"/>
              <a:t>Шмелева Светлана </a:t>
            </a:r>
            <a:r>
              <a:rPr lang="ru-RU" sz="1200" dirty="0" err="1" smtClean="0"/>
              <a:t>Альбертовна,родитель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2630116" y="2192696"/>
            <a:ext cx="561662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/>
              <a:t>И</a:t>
            </a:r>
            <a:r>
              <a:rPr lang="ru-RU" sz="1400" i="1" dirty="0"/>
              <a:t>сследовательская </a:t>
            </a:r>
            <a:r>
              <a:rPr lang="ru-RU" sz="1400" i="1" dirty="0" smtClean="0"/>
              <a:t>работа</a:t>
            </a:r>
            <a:endParaRPr lang="ru-RU" sz="1400" i="1" dirty="0"/>
          </a:p>
          <a:p>
            <a:pPr algn="ctr"/>
            <a:endParaRPr lang="ru-RU" sz="1400" i="1" dirty="0" smtClean="0"/>
          </a:p>
          <a:p>
            <a:pPr algn="ctr"/>
            <a:endParaRPr lang="ru-RU" sz="1400" i="1" dirty="0"/>
          </a:p>
          <a:p>
            <a:pPr algn="ctr"/>
            <a:r>
              <a:rPr lang="ru-RU" b="1" i="1" dirty="0" smtClean="0"/>
              <a:t>Влияние </a:t>
            </a:r>
            <a:r>
              <a:rPr lang="ru-RU" b="1" i="1" dirty="0"/>
              <a:t>карате </a:t>
            </a:r>
            <a:r>
              <a:rPr lang="ru-RU" b="1" i="1" dirty="0" err="1"/>
              <a:t>киокушинкай</a:t>
            </a:r>
            <a:r>
              <a:rPr lang="ru-RU" b="1" i="1" dirty="0"/>
              <a:t> на физическое </a:t>
            </a:r>
            <a:r>
              <a:rPr lang="ru-RU" b="1" i="1" dirty="0" smtClean="0"/>
              <a:t>состояние школьника</a:t>
            </a:r>
            <a:endParaRPr lang="ru-RU" b="1" i="1" dirty="0"/>
          </a:p>
        </p:txBody>
      </p:sp>
    </p:spTree>
    <p:extLst>
      <p:ext uri="{BB962C8B-B14F-4D97-AF65-F5344CB8AC3E}">
        <p14:creationId xmlns="" xmlns:p14="http://schemas.microsoft.com/office/powerpoint/2010/main" val="414573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526838"/>
            <a:ext cx="7056784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/>
              <a:t>Список литературы</a:t>
            </a:r>
            <a:r>
              <a:rPr lang="ru-RU" sz="2800" b="1" i="1" u="sng" dirty="0" smtClean="0"/>
              <a:t>.</a:t>
            </a:r>
          </a:p>
          <a:p>
            <a:pPr algn="ctr"/>
            <a:endParaRPr lang="ru-RU" sz="2800" dirty="0"/>
          </a:p>
          <a:p>
            <a:pPr marL="342900" indent="-342900">
              <a:buFontTx/>
              <a:buAutoNum type="arabicPeriod"/>
            </a:pPr>
            <a:r>
              <a:rPr lang="ru-RU" dirty="0" err="1" smtClean="0"/>
              <a:t>Биджиев</a:t>
            </a:r>
            <a:r>
              <a:rPr lang="ru-RU" dirty="0" smtClean="0"/>
              <a:t> </a:t>
            </a:r>
            <a:r>
              <a:rPr lang="ru-RU" dirty="0"/>
              <a:t>С.В. Каратэ –до. </a:t>
            </a:r>
            <a:r>
              <a:rPr lang="ru-RU" dirty="0" err="1"/>
              <a:t>Сётокан</a:t>
            </a:r>
            <a:r>
              <a:rPr lang="ru-RU" dirty="0"/>
              <a:t> М. Изд-во Алмаз, 2003 г. </a:t>
            </a:r>
            <a:r>
              <a:rPr lang="ru-RU" dirty="0" smtClean="0"/>
              <a:t>– 560с.</a:t>
            </a:r>
          </a:p>
          <a:p>
            <a:pPr marL="342900" indent="-342900">
              <a:buFontTx/>
              <a:buAutoNum type="arabicPeriod"/>
            </a:pPr>
            <a:r>
              <a:rPr lang="ru-RU" dirty="0" smtClean="0"/>
              <a:t>Философия </a:t>
            </a:r>
            <a:r>
              <a:rPr lang="ru-RU" dirty="0"/>
              <a:t>каратэ. Методические рекомендации для занимающихся </a:t>
            </a:r>
            <a:r>
              <a:rPr lang="ru-RU" dirty="0" err="1"/>
              <a:t>Киокушинкай</a:t>
            </a:r>
            <a:r>
              <a:rPr lang="ru-RU" dirty="0"/>
              <a:t> каратэ/ ред. С.А. Иванова – г. Благовещенск: </a:t>
            </a:r>
            <a:r>
              <a:rPr lang="ru-RU" dirty="0" err="1"/>
              <a:t>Зея</a:t>
            </a:r>
            <a:r>
              <a:rPr lang="ru-RU" dirty="0"/>
              <a:t>, 1998 г. – </a:t>
            </a:r>
            <a:r>
              <a:rPr lang="ru-RU" dirty="0" smtClean="0"/>
              <a:t>С.26-58.</a:t>
            </a:r>
          </a:p>
          <a:p>
            <a:pPr marL="342900" indent="-342900">
              <a:buFontTx/>
              <a:buAutoNum type="arabicPeriod"/>
            </a:pPr>
            <a:r>
              <a:rPr lang="ru-RU" dirty="0" smtClean="0"/>
              <a:t>Иванов-Катанский </a:t>
            </a:r>
            <a:r>
              <a:rPr lang="ru-RU" dirty="0"/>
              <a:t>С.А. Базовая техника Каратэ. –</a:t>
            </a:r>
            <a:r>
              <a:rPr lang="ru-RU" dirty="0" err="1"/>
              <a:t>Ленанд</a:t>
            </a:r>
            <a:r>
              <a:rPr lang="ru-RU" dirty="0"/>
              <a:t>, 2022. – 616с. </a:t>
            </a:r>
            <a:endParaRPr lang="ru-RU" dirty="0" smtClean="0"/>
          </a:p>
          <a:p>
            <a:pPr marL="342900" indent="-342900">
              <a:buFontTx/>
              <a:buAutoNum type="arabicPeriod"/>
            </a:pPr>
            <a:r>
              <a:rPr lang="ru-RU" dirty="0" err="1" smtClean="0"/>
              <a:t>Заяшников</a:t>
            </a:r>
            <a:r>
              <a:rPr lang="ru-RU" dirty="0" smtClean="0"/>
              <a:t> </a:t>
            </a:r>
            <a:r>
              <a:rPr lang="ru-RU" dirty="0"/>
              <a:t>С.И. Техника каратэ. – КОПА, 1990. – </a:t>
            </a:r>
            <a:r>
              <a:rPr lang="ru-RU" dirty="0" smtClean="0"/>
              <a:t>68с.</a:t>
            </a:r>
          </a:p>
          <a:p>
            <a:pPr marL="342900" indent="-342900">
              <a:buFontTx/>
              <a:buAutoNum type="arabicPeriod"/>
            </a:pPr>
            <a:r>
              <a:rPr lang="ru-RU" dirty="0" err="1" smtClean="0"/>
              <a:t>Хаберзетцер</a:t>
            </a:r>
            <a:r>
              <a:rPr lang="ru-RU" dirty="0" smtClean="0"/>
              <a:t> </a:t>
            </a:r>
            <a:r>
              <a:rPr lang="ru-RU" dirty="0"/>
              <a:t>Р. Каратэ-до От азов до черного пояса. – </a:t>
            </a:r>
            <a:r>
              <a:rPr lang="ru-RU" dirty="0" smtClean="0"/>
              <a:t>264с.</a:t>
            </a:r>
          </a:p>
          <a:p>
            <a:pPr marL="342900" indent="-342900">
              <a:buFontTx/>
              <a:buAutoNum type="arabicPeriod"/>
            </a:pPr>
            <a:r>
              <a:rPr lang="ru-RU" dirty="0" smtClean="0"/>
              <a:t>Башлыков </a:t>
            </a:r>
            <a:r>
              <a:rPr lang="ru-RU" dirty="0"/>
              <a:t>А.В. Пояса и их символика в каратэ http://</a:t>
            </a:r>
            <a:r>
              <a:rPr lang="ru-RU" dirty="0" smtClean="0"/>
              <a:t>superkarate.ru.</a:t>
            </a:r>
          </a:p>
          <a:p>
            <a:pPr marL="342900" indent="-342900">
              <a:buFontTx/>
              <a:buAutoNum type="arabicPeriod"/>
            </a:pPr>
            <a:r>
              <a:rPr lang="ru-RU" dirty="0" smtClean="0"/>
              <a:t>Травников </a:t>
            </a:r>
            <a:r>
              <a:rPr lang="ru-RU" dirty="0"/>
              <a:t>А.И. Духовная сущность каратэ http://reks.org.ua/inbex.php/resources/mar </a:t>
            </a:r>
            <a:endParaRPr lang="ru-RU" dirty="0" smtClean="0"/>
          </a:p>
          <a:p>
            <a:pPr marL="342900" indent="-342900">
              <a:buFontTx/>
              <a:buAutoNum type="arabicPeriod"/>
            </a:pPr>
            <a:r>
              <a:rPr lang="ru-RU" dirty="0" smtClean="0"/>
              <a:t>Башлыков </a:t>
            </a:r>
            <a:r>
              <a:rPr lang="ru-RU" dirty="0"/>
              <a:t>А.В. Философия каратэ http://kyokushin.do.am/publ/filosofija_put.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260648"/>
            <a:ext cx="87129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i="1" u="sng" dirty="0" smtClean="0"/>
              <a:t>Объект:</a:t>
            </a:r>
            <a:r>
              <a:rPr lang="ru-RU" sz="1600" b="1" i="1" dirty="0" smtClean="0"/>
              <a:t> </a:t>
            </a:r>
            <a:r>
              <a:rPr lang="ru-RU" sz="1600" dirty="0"/>
              <a:t>зависимость физического </a:t>
            </a:r>
            <a:r>
              <a:rPr lang="ru-RU" sz="1600" dirty="0" smtClean="0"/>
              <a:t>здоровья </a:t>
            </a:r>
            <a:r>
              <a:rPr lang="ru-RU" sz="1600" dirty="0"/>
              <a:t>школьника  от каратэ </a:t>
            </a:r>
            <a:r>
              <a:rPr lang="ru-RU" sz="1600" dirty="0" err="1" smtClean="0"/>
              <a:t>киокушинкай</a:t>
            </a:r>
            <a:r>
              <a:rPr lang="ru-RU" sz="1600" dirty="0" smtClean="0"/>
              <a:t>.</a:t>
            </a:r>
            <a:endParaRPr lang="ru-RU" sz="1600" b="1" i="1" u="sng" dirty="0"/>
          </a:p>
          <a:p>
            <a:pPr algn="just"/>
            <a:r>
              <a:rPr lang="ru-RU" sz="1600" b="1" i="1" u="sng" dirty="0" smtClean="0"/>
              <a:t>Предмет:</a:t>
            </a:r>
            <a:r>
              <a:rPr lang="ru-RU" sz="1600" b="1" i="1" dirty="0" smtClean="0"/>
              <a:t> </a:t>
            </a:r>
            <a:r>
              <a:rPr lang="ru-RU" sz="1600" dirty="0"/>
              <a:t>влияние занятий каратэ </a:t>
            </a:r>
            <a:r>
              <a:rPr lang="ru-RU" sz="1600" dirty="0" err="1"/>
              <a:t>киокушинкай</a:t>
            </a:r>
            <a:r>
              <a:rPr lang="ru-RU" sz="1600" dirty="0"/>
              <a:t> на физическое </a:t>
            </a:r>
            <a:r>
              <a:rPr lang="ru-RU" sz="1600" dirty="0" err="1" smtClean="0"/>
              <a:t>ховное</a:t>
            </a:r>
            <a:r>
              <a:rPr lang="ru-RU" sz="1600" dirty="0" smtClean="0"/>
              <a:t>  </a:t>
            </a:r>
            <a:r>
              <a:rPr lang="ru-RU" sz="1600" dirty="0"/>
              <a:t>состояние школьника.</a:t>
            </a:r>
          </a:p>
          <a:p>
            <a:pPr algn="just"/>
            <a:r>
              <a:rPr lang="ru-RU" sz="1600" b="1" i="1" u="sng" dirty="0" smtClean="0"/>
              <a:t>Цель:</a:t>
            </a:r>
            <a:r>
              <a:rPr lang="ru-RU" sz="1600" b="1" i="1" dirty="0" smtClean="0"/>
              <a:t> </a:t>
            </a:r>
            <a:r>
              <a:rPr lang="ru-RU" sz="1600" dirty="0" smtClean="0"/>
              <a:t>изучение </a:t>
            </a:r>
            <a:r>
              <a:rPr lang="ru-RU" sz="1600" dirty="0"/>
              <a:t>влияния занятий каратэ </a:t>
            </a:r>
            <a:r>
              <a:rPr lang="ru-RU" sz="1600" dirty="0" err="1"/>
              <a:t>киокушинкай</a:t>
            </a:r>
            <a:r>
              <a:rPr lang="ru-RU" sz="1600" dirty="0"/>
              <a:t> на моё физическое </a:t>
            </a:r>
            <a:r>
              <a:rPr lang="ru-RU" sz="1600" dirty="0" smtClean="0"/>
              <a:t>состояние</a:t>
            </a:r>
            <a:r>
              <a:rPr lang="ru-RU" sz="1600" dirty="0"/>
              <a:t>.</a:t>
            </a:r>
          </a:p>
          <a:p>
            <a:pPr algn="just"/>
            <a:r>
              <a:rPr lang="ru-RU" sz="1600" b="1" i="1" u="sng" dirty="0" smtClean="0"/>
              <a:t>Гипотеза</a:t>
            </a:r>
            <a:r>
              <a:rPr lang="ru-RU" sz="1600" b="1" i="1" u="sng" dirty="0"/>
              <a:t>:</a:t>
            </a:r>
            <a:r>
              <a:rPr lang="ru-RU" sz="1600" b="1" i="1" dirty="0"/>
              <a:t> </a:t>
            </a:r>
            <a:r>
              <a:rPr lang="ru-RU" sz="1600" dirty="0"/>
              <a:t>я считаю, что регулярные занятия спортом, в данном случае каратэ </a:t>
            </a:r>
            <a:r>
              <a:rPr lang="ru-RU" sz="1600" dirty="0" err="1"/>
              <a:t>киокушинкай</a:t>
            </a:r>
            <a:r>
              <a:rPr lang="ru-RU" sz="1600" dirty="0"/>
              <a:t>, влияют на моё физическое </a:t>
            </a:r>
            <a:r>
              <a:rPr lang="ru-RU" sz="1600" dirty="0" smtClean="0"/>
              <a:t>состояние.</a:t>
            </a:r>
            <a:r>
              <a:rPr lang="ru-RU" sz="1600" b="1" dirty="0"/>
              <a:t> </a:t>
            </a:r>
            <a:endParaRPr lang="ru-RU" sz="1600" b="1" dirty="0" smtClean="0"/>
          </a:p>
          <a:p>
            <a:pPr algn="just"/>
            <a:endParaRPr lang="ru-RU" sz="1600" b="1" i="1" u="sng" dirty="0" smtClean="0"/>
          </a:p>
          <a:p>
            <a:pPr algn="just"/>
            <a:r>
              <a:rPr lang="ru-RU" sz="1600" b="1" i="1" u="sng" dirty="0" smtClean="0"/>
              <a:t>Задачи</a:t>
            </a:r>
            <a:r>
              <a:rPr lang="ru-RU" sz="1600" b="1" i="1" u="sng" dirty="0"/>
              <a:t>.</a:t>
            </a:r>
            <a:endParaRPr lang="ru-RU" sz="1600" i="1" u="sng" dirty="0"/>
          </a:p>
          <a:p>
            <a:pPr marL="342900" lvl="0" indent="-342900" algn="just">
              <a:buAutoNum type="arabicPeriod"/>
            </a:pPr>
            <a:r>
              <a:rPr lang="ru-RU" sz="1600" dirty="0" smtClean="0"/>
              <a:t>Изучить </a:t>
            </a:r>
            <a:r>
              <a:rPr lang="ru-RU" sz="1600" dirty="0"/>
              <a:t>научную литературу по каратэ </a:t>
            </a:r>
            <a:r>
              <a:rPr lang="ru-RU" sz="1600" dirty="0" err="1"/>
              <a:t>киокушинкай</a:t>
            </a:r>
            <a:r>
              <a:rPr lang="ru-RU" sz="1600" dirty="0"/>
              <a:t>.</a:t>
            </a:r>
          </a:p>
          <a:p>
            <a:pPr marL="342900" lvl="0" indent="-342900" algn="just">
              <a:buAutoNum type="arabicPeriod"/>
            </a:pPr>
            <a:r>
              <a:rPr lang="ru-RU" sz="1600" dirty="0" smtClean="0"/>
              <a:t>Поделиться </a:t>
            </a:r>
            <a:r>
              <a:rPr lang="ru-RU" sz="1600" dirty="0"/>
              <a:t>своими достижениями в каратэ </a:t>
            </a:r>
            <a:r>
              <a:rPr lang="ru-RU" sz="1600" dirty="0" err="1"/>
              <a:t>киокушинкай</a:t>
            </a:r>
            <a:r>
              <a:rPr lang="ru-RU" sz="1600" dirty="0"/>
              <a:t>.</a:t>
            </a:r>
          </a:p>
          <a:p>
            <a:pPr lvl="0" algn="just"/>
            <a:r>
              <a:rPr lang="ru-RU" sz="1600" dirty="0" smtClean="0"/>
              <a:t>3. Определить</a:t>
            </a:r>
            <a:r>
              <a:rPr lang="ru-RU" sz="1600" dirty="0"/>
              <a:t>, как занятия каратэ </a:t>
            </a:r>
            <a:r>
              <a:rPr lang="ru-RU" sz="1600" dirty="0" err="1"/>
              <a:t>киокушинкай</a:t>
            </a:r>
            <a:r>
              <a:rPr lang="ru-RU" sz="1600" dirty="0"/>
              <a:t> повлияли на моё физическое развитие.</a:t>
            </a:r>
          </a:p>
          <a:p>
            <a:pPr lvl="0" algn="just"/>
            <a:r>
              <a:rPr lang="ru-RU" sz="1600" dirty="0" smtClean="0"/>
              <a:t>4. Проанализировать полученные результаты и сделать выводы о влиянии каратэ </a:t>
            </a:r>
            <a:r>
              <a:rPr lang="ru-RU" sz="1600" dirty="0" err="1" smtClean="0"/>
              <a:t>киокушинкай</a:t>
            </a:r>
            <a:r>
              <a:rPr lang="ru-RU" sz="1600" dirty="0" smtClean="0"/>
              <a:t> на физическое состояние школьника.</a:t>
            </a:r>
          </a:p>
          <a:p>
            <a:pPr lvl="0" algn="just"/>
            <a:endParaRPr lang="ru-RU" sz="1600" b="1" i="1" u="sng" dirty="0" smtClean="0">
              <a:solidFill>
                <a:prstClr val="black"/>
              </a:solidFill>
            </a:endParaRPr>
          </a:p>
          <a:p>
            <a:pPr lvl="0" algn="just"/>
            <a:r>
              <a:rPr lang="ru-RU" sz="1600" b="1" i="1" u="sng" dirty="0" smtClean="0">
                <a:solidFill>
                  <a:prstClr val="black"/>
                </a:solidFill>
              </a:rPr>
              <a:t>Методы исследования.</a:t>
            </a:r>
          </a:p>
          <a:p>
            <a:pPr lvl="0" algn="just"/>
            <a:r>
              <a:rPr lang="ru-RU" sz="1600" dirty="0" smtClean="0">
                <a:solidFill>
                  <a:prstClr val="black"/>
                </a:solidFill>
              </a:rPr>
              <a:t>1) Анализ литературы по данному виду спорта</a:t>
            </a:r>
          </a:p>
          <a:p>
            <a:pPr lvl="0" algn="just"/>
            <a:r>
              <a:rPr lang="ru-RU" sz="1600" dirty="0" smtClean="0">
                <a:solidFill>
                  <a:prstClr val="black"/>
                </a:solidFill>
              </a:rPr>
              <a:t>2) Диалог с тренерами</a:t>
            </a:r>
          </a:p>
          <a:p>
            <a:pPr lvl="0" algn="just"/>
            <a:r>
              <a:rPr lang="ru-RU" sz="1600" dirty="0" smtClean="0">
                <a:solidFill>
                  <a:prstClr val="black"/>
                </a:solidFill>
              </a:rPr>
              <a:t>3) Практический анализ моей физической подготовки в период занятий каратэ </a:t>
            </a:r>
            <a:r>
              <a:rPr lang="ru-RU" sz="1600" dirty="0" err="1" smtClean="0">
                <a:solidFill>
                  <a:prstClr val="black"/>
                </a:solidFill>
              </a:rPr>
              <a:t>киокушинкай</a:t>
            </a:r>
            <a:r>
              <a:rPr lang="ru-RU" sz="1600" dirty="0" smtClean="0">
                <a:solidFill>
                  <a:prstClr val="black"/>
                </a:solidFill>
              </a:rPr>
              <a:t> с 2020–2023 года, а также анализ моих больничных листов в период с 2020– 2023 года.</a:t>
            </a:r>
            <a:endParaRPr lang="ru-RU" sz="1600" b="1" i="1" u="sng" dirty="0"/>
          </a:p>
        </p:txBody>
      </p:sp>
    </p:spTree>
    <p:extLst>
      <p:ext uri="{BB962C8B-B14F-4D97-AF65-F5344CB8AC3E}">
        <p14:creationId xmlns="" xmlns:p14="http://schemas.microsoft.com/office/powerpoint/2010/main" val="119428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ud-1.tif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6519"/>
          <a:stretch/>
        </p:blipFill>
        <p:spPr bwMode="auto">
          <a:xfrm>
            <a:off x="2987824" y="2754799"/>
            <a:ext cx="3248600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030850" y="692696"/>
            <a:ext cx="72728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/>
              <a:t>Иероглифы «каратэ»</a:t>
            </a:r>
          </a:p>
          <a:p>
            <a:pPr algn="ctr"/>
            <a:endParaRPr lang="ru-RU" sz="2800" b="1" i="1" u="sng" dirty="0" smtClean="0"/>
          </a:p>
          <a:p>
            <a:r>
              <a:rPr lang="ru-RU" dirty="0" smtClean="0"/>
              <a:t>Японцы </a:t>
            </a:r>
            <a:r>
              <a:rPr lang="ru-RU" dirty="0"/>
              <a:t>обозначают слово «карате» </a:t>
            </a:r>
            <a:r>
              <a:rPr lang="ru-RU" dirty="0" smtClean="0"/>
              <a:t>иероглифами</a:t>
            </a:r>
            <a:r>
              <a:rPr lang="ru-RU" dirty="0"/>
              <a:t>. Каждый из них имеет глубокое значение. </a:t>
            </a:r>
            <a:endParaRPr lang="ru-RU" dirty="0" smtClean="0"/>
          </a:p>
          <a:p>
            <a:r>
              <a:rPr lang="ru-RU" dirty="0" smtClean="0"/>
              <a:t>Иероглиф </a:t>
            </a:r>
            <a:r>
              <a:rPr lang="ru-RU" dirty="0"/>
              <a:t>«кара» – это пустота, </a:t>
            </a:r>
            <a:endParaRPr lang="ru-RU" dirty="0" smtClean="0"/>
          </a:p>
          <a:p>
            <a:r>
              <a:rPr lang="ru-RU" dirty="0" smtClean="0"/>
              <a:t>Иероглиф </a:t>
            </a:r>
            <a:r>
              <a:rPr lang="ru-RU" dirty="0"/>
              <a:t>«</a:t>
            </a:r>
            <a:r>
              <a:rPr lang="ru-RU" dirty="0" smtClean="0"/>
              <a:t>тэ» </a:t>
            </a:r>
            <a:r>
              <a:rPr lang="ru-RU" dirty="0"/>
              <a:t>– рука.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340778" y="5275079"/>
            <a:ext cx="10470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«Кара»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48998" y="5275079"/>
            <a:ext cx="6974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«Тэ»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751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Autofit/>
          </a:bodyPr>
          <a:lstStyle/>
          <a:p>
            <a:pPr algn="ctr"/>
            <a:r>
              <a:rPr lang="ru-RU" sz="2800" b="1" i="1" u="sng" dirty="0" smtClean="0">
                <a:solidFill>
                  <a:schemeClr val="tx1"/>
                </a:solidFill>
              </a:rPr>
              <a:t>Мои достижения</a:t>
            </a:r>
            <a:endParaRPr lang="ru-RU" sz="2800" b="1" i="1" u="sng" dirty="0">
              <a:solidFill>
                <a:schemeClr val="tx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821996"/>
            <a:ext cx="4350354" cy="5800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3" y="3599033"/>
            <a:ext cx="2207095" cy="3023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CyberNote 1209\Desktop\IMG_094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27" y="3599032"/>
            <a:ext cx="1499962" cy="30234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 flipH="1">
            <a:off x="4114800" y="1988840"/>
            <a:ext cx="9716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51" name="Picture 3" descr="C:\Users\CyberNote 1209\Desktop\IMG_093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26" y="821996"/>
            <a:ext cx="3851073" cy="25568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0891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Autofit/>
          </a:bodyPr>
          <a:lstStyle/>
          <a:p>
            <a:pPr algn="ctr"/>
            <a:r>
              <a:rPr lang="ru-RU" sz="2800" b="1" i="1" u="sng" dirty="0" smtClean="0">
                <a:solidFill>
                  <a:schemeClr val="tx1"/>
                </a:solidFill>
              </a:rPr>
              <a:t>Мои достижения</a:t>
            </a:r>
            <a:endParaRPr lang="ru-RU" sz="2800" b="1" i="1" u="sng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301" y="792561"/>
            <a:ext cx="2798526" cy="3027688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79" y="764704"/>
            <a:ext cx="2673145" cy="3072342"/>
          </a:xfrm>
        </p:spPr>
      </p:pic>
      <p:pic>
        <p:nvPicPr>
          <p:cNvPr id="6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09737" y="909515"/>
            <a:ext cx="3055544" cy="2765924"/>
          </a:xfrm>
          <a:prstGeom prst="rect">
            <a:avLst/>
          </a:prstGeom>
        </p:spPr>
      </p:pic>
      <p:pic>
        <p:nvPicPr>
          <p:cNvPr id="1026" name="Picture 2" descr="C:\Users\CyberNote 1209\Desktop\IMG_8599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04573"/>
            <a:ext cx="2664296" cy="2922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CyberNote 1209\Desktop\IMG_093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59" y="3904573"/>
            <a:ext cx="2808312" cy="2922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CyberNote 1209\Desktop\IMG_8997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018" y="3917438"/>
            <a:ext cx="2765925" cy="2922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1844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467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u="sng" dirty="0">
                <a:solidFill>
                  <a:schemeClr val="tx1"/>
                </a:solidFill>
              </a:rPr>
              <a:t>Мои достижения</a:t>
            </a:r>
            <a:endParaRPr lang="ru-RU" dirty="0"/>
          </a:p>
        </p:txBody>
      </p:sp>
      <p:pic>
        <p:nvPicPr>
          <p:cNvPr id="1026" name="Picture 2" descr="C:\Users\CyberNote 1209\Desktop\IMG_85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6460" y="3849892"/>
            <a:ext cx="2160240" cy="28478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081"/>
          <a:stretch/>
        </p:blipFill>
        <p:spPr bwMode="auto">
          <a:xfrm>
            <a:off x="3485071" y="764704"/>
            <a:ext cx="2357945" cy="2979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2" y="764704"/>
            <a:ext cx="2484167" cy="2979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703" y="4011091"/>
            <a:ext cx="3289397" cy="2686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 descr="C:\Users\CyberNote 1209\Desktop\IMG_741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42" y="3849892"/>
            <a:ext cx="2215199" cy="28529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CyberNote 1209\Desktop\IMG_185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1" y="764704"/>
            <a:ext cx="2326509" cy="29229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1465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i="1" u="sng" dirty="0">
                <a:solidFill>
                  <a:schemeClr val="tx1"/>
                </a:solidFill>
              </a:rPr>
              <a:t>Изменение мое общей физической подготовки в период с 2020–2023 года.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806095529"/>
              </p:ext>
            </p:extLst>
          </p:nvPr>
        </p:nvGraphicFramePr>
        <p:xfrm>
          <a:off x="755576" y="1412776"/>
          <a:ext cx="74676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83198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u="sng" dirty="0">
                <a:solidFill>
                  <a:schemeClr val="tx1"/>
                </a:solidFill>
              </a:rPr>
              <a:t>Количество моих больничных листов в период с 2020–2023 года.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3502517835"/>
              </p:ext>
            </p:extLst>
          </p:nvPr>
        </p:nvGraphicFramePr>
        <p:xfrm>
          <a:off x="611560" y="1484784"/>
          <a:ext cx="74676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97689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734481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/>
              <a:t>Вывод.</a:t>
            </a:r>
          </a:p>
          <a:p>
            <a:pPr algn="ctr"/>
            <a:endParaRPr lang="ru-RU" sz="2800" b="1" i="1" u="sng" dirty="0" smtClean="0"/>
          </a:p>
          <a:p>
            <a:pPr algn="just"/>
            <a:r>
              <a:rPr lang="ru-RU" sz="2000" dirty="0" smtClean="0"/>
              <a:t>       </a:t>
            </a:r>
            <a:r>
              <a:rPr lang="ru-RU" dirty="0" smtClean="0"/>
              <a:t>Таким </a:t>
            </a:r>
            <a:r>
              <a:rPr lang="ru-RU" dirty="0"/>
              <a:t>образом, моя гипотеза о том, что регулярные занятия спортом, в данном случае каратэ </a:t>
            </a:r>
            <a:r>
              <a:rPr lang="ru-RU" dirty="0" err="1"/>
              <a:t>киокушинкай</a:t>
            </a:r>
            <a:r>
              <a:rPr lang="ru-RU" dirty="0"/>
              <a:t>, оказывают благотворное влияние на физическое состояние, а также организуют человека во всех сферах, помогают обрести новых друзей, способствуют формированию умения анализировать, делать выводы и планировать дальнейшую стратегию полностью подтвердилась. </a:t>
            </a:r>
          </a:p>
          <a:p>
            <a:pPr algn="just"/>
            <a:r>
              <a:rPr lang="ru-RU" dirty="0" smtClean="0"/>
              <a:t>        </a:t>
            </a:r>
          </a:p>
          <a:p>
            <a:pPr algn="just"/>
            <a:r>
              <a:rPr lang="ru-RU" dirty="0"/>
              <a:t> </a:t>
            </a:r>
            <a:r>
              <a:rPr lang="ru-RU" dirty="0" smtClean="0"/>
              <a:t>       Я </a:t>
            </a:r>
            <a:r>
              <a:rPr lang="ru-RU" dirty="0"/>
              <a:t>считаю, что заниматься спортом – это значит быть здоровым и телом и духом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2829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398</TotalTime>
  <Words>458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Муниципальное бюджетное общеобразовательное учреждение Костомукшского городского округа «Гимназия» </vt:lpstr>
      <vt:lpstr>Слайд 2</vt:lpstr>
      <vt:lpstr>Слайд 3</vt:lpstr>
      <vt:lpstr>Мои достижения</vt:lpstr>
      <vt:lpstr>Мои достижения</vt:lpstr>
      <vt:lpstr>Мои достижения</vt:lpstr>
      <vt:lpstr>Изменение мое общей физической подготовки в период с 2020–2023 года.</vt:lpstr>
      <vt:lpstr>Количество моих больничных листов в период с 2020–2023 года. 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на тему:  «Влияние карате киокушинкай на физическое и духовное состояние»   Работу подготовил:  ученик 3 «Б» класса    Шмелев Влад.  </dc:title>
  <dc:creator>CyberNote 1209</dc:creator>
  <cp:lastModifiedBy>КАБ 3Н</cp:lastModifiedBy>
  <cp:revision>36</cp:revision>
  <dcterms:created xsi:type="dcterms:W3CDTF">2023-08-29T13:41:50Z</dcterms:created>
  <dcterms:modified xsi:type="dcterms:W3CDTF">2024-03-11T12:35:13Z</dcterms:modified>
</cp:coreProperties>
</file>