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5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17" autoAdjust="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97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3BCDD-F6D6-4E14-9DDA-3E4900F1719A}" type="datetimeFigureOut">
              <a:rPr lang="ru-RU" smtClean="0"/>
              <a:t>20.01.2021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8A3C6-FEE9-4F02-988A-CA25926F95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85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8A3C6-FEE9-4F02-988A-CA25926F956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971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87072" cy="1828800"/>
          </a:xfrm>
        </p:spPr>
        <p:txBody>
          <a:bodyPr/>
          <a:lstStyle/>
          <a:p>
            <a:pPr algn="ctr"/>
            <a:r>
              <a:rPr lang="ru-RU" dirty="0" smtClean="0"/>
              <a:t>Исследовательский проект  «Зов предков»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285728"/>
            <a:ext cx="5972172" cy="135732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Муниципальное бюджетное общеобразовательное учреждение </a:t>
            </a:r>
            <a:r>
              <a:rPr lang="ru-RU" dirty="0" err="1" smtClean="0">
                <a:solidFill>
                  <a:schemeClr val="tx1"/>
                </a:solidFill>
              </a:rPr>
              <a:t>Костомукшского</a:t>
            </a:r>
            <a:r>
              <a:rPr lang="ru-RU" dirty="0" smtClean="0">
                <a:solidFill>
                  <a:schemeClr val="tx1"/>
                </a:solidFill>
              </a:rPr>
              <a:t> городского округа «Гимназия»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7780" y="4221088"/>
            <a:ext cx="523630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Автор: Ткачук Мария</a:t>
            </a:r>
          </a:p>
          <a:p>
            <a:pPr marL="514350" indent="-514350" algn="r">
              <a:buAutoNum type="arabicPlain" startAt="3"/>
            </a:pPr>
            <a:r>
              <a:rPr lang="ru-RU" sz="2400" dirty="0" smtClean="0"/>
              <a:t>«В» класс</a:t>
            </a:r>
          </a:p>
          <a:p>
            <a:pPr algn="r"/>
            <a:r>
              <a:rPr lang="ru-RU" dirty="0" smtClean="0"/>
              <a:t>Руководитель</a:t>
            </a:r>
            <a:r>
              <a:rPr lang="ru-RU" dirty="0"/>
              <a:t>: Лосева И.В.,</a:t>
            </a:r>
          </a:p>
          <a:p>
            <a:pPr algn="r"/>
            <a:r>
              <a:rPr lang="ru-RU" dirty="0"/>
              <a:t>                   учитель начальных классов</a:t>
            </a:r>
          </a:p>
          <a:p>
            <a:pPr algn="r"/>
            <a:r>
              <a:rPr lang="ru-RU" dirty="0"/>
              <a:t>             Ткачук Е.Н, родитель</a:t>
            </a:r>
          </a:p>
          <a:p>
            <a:pPr algn="r"/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284984"/>
            <a:ext cx="2637350" cy="325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user\Desktop\проект мия\s0lbyaL9Op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02000"/>
            <a:ext cx="4687144" cy="3515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user\Desktop\проект мия\_kQ8_XSX6y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4439" y="692696"/>
            <a:ext cx="3154990" cy="4206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28628" y="1855669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/>
              <a:t>«Дай лапу!»</a:t>
            </a:r>
            <a:endParaRPr lang="ru-RU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655170" y="479715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/>
              <a:t>«Место!»</a:t>
            </a:r>
            <a:endParaRPr lang="ru-RU" sz="4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23042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rgbClr val="04617B"/>
                </a:solidFill>
                <a:latin typeface="+mn-lt"/>
              </a:rPr>
              <a:t>Инстинкты</a:t>
            </a: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900" i="1" dirty="0" err="1" smtClean="0">
                <a:solidFill>
                  <a:schemeClr val="tx1"/>
                </a:solidFill>
                <a:latin typeface="+mn-lt"/>
              </a:rPr>
              <a:t>Мия</a:t>
            </a:r>
            <a:r>
              <a:rPr lang="ru-RU" sz="2900" i="1" dirty="0" smtClean="0">
                <a:solidFill>
                  <a:schemeClr val="tx1"/>
                </a:solidFill>
                <a:latin typeface="+mn-lt"/>
              </a:rPr>
              <a:t> – милая, пушистая, ласковая собака. Но все чаще я стала замечать у нее странные повадки</a:t>
            </a:r>
            <a:r>
              <a:rPr lang="ru-RU" sz="2700" i="1" dirty="0" smtClean="0">
                <a:solidFill>
                  <a:schemeClr val="tx1"/>
                </a:solidFill>
              </a:rPr>
              <a:t>.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42844" y="2420889"/>
            <a:ext cx="5509276" cy="28803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b="1" i="1" dirty="0" smtClean="0"/>
              <a:t>      1. </a:t>
            </a:r>
            <a:r>
              <a:rPr lang="ru-RU" b="1" i="1" dirty="0" err="1" smtClean="0"/>
              <a:t>Мия</a:t>
            </a:r>
            <a:r>
              <a:rPr lang="ru-RU" b="1" i="1" dirty="0" smtClean="0"/>
              <a:t> роет ямки</a:t>
            </a:r>
          </a:p>
          <a:p>
            <a:r>
              <a:rPr lang="ru-RU" i="1" dirty="0" smtClean="0"/>
              <a:t>роет подстилку, когда укладывается спать. </a:t>
            </a:r>
          </a:p>
          <a:p>
            <a:r>
              <a:rPr lang="ru-RU" i="1" dirty="0" smtClean="0"/>
              <a:t>на прогулке любит копать песок, землю, а иногда и траву на газоне. </a:t>
            </a:r>
            <a:endParaRPr lang="ru-RU" sz="2000" i="1" dirty="0"/>
          </a:p>
        </p:txBody>
      </p:sp>
      <p:pic>
        <p:nvPicPr>
          <p:cNvPr id="6146" name="Picture 2" descr="C:\Users\user\Desktop\проект мия\E_oRkPQQX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88840"/>
            <a:ext cx="3505299" cy="4381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908721"/>
            <a:ext cx="7758138" cy="230425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i="1" dirty="0" smtClean="0"/>
              <a:t>2. </a:t>
            </a:r>
            <a:r>
              <a:rPr lang="ru-RU" b="1" i="1" dirty="0" err="1" smtClean="0"/>
              <a:t>Мия</a:t>
            </a:r>
            <a:r>
              <a:rPr lang="ru-RU" b="1" i="1" dirty="0" smtClean="0"/>
              <a:t> припрятывает косточки и другую еду</a:t>
            </a:r>
          </a:p>
          <a:p>
            <a:pPr>
              <a:buNone/>
            </a:pPr>
            <a:r>
              <a:rPr lang="ru-RU" i="1" dirty="0" smtClean="0"/>
              <a:t>    </a:t>
            </a:r>
            <a:r>
              <a:rPr lang="ru-RU" i="1" dirty="0" err="1" smtClean="0"/>
              <a:t>Мие</a:t>
            </a:r>
            <a:r>
              <a:rPr lang="ru-RU" i="1" dirty="0" smtClean="0"/>
              <a:t> мы даем погрызть говяжьи косточки, полезные для десен и зубов. Немного полакомившись, она непременно начнет искать укромное место, куда бы спрятать косточку. </a:t>
            </a:r>
            <a:endParaRPr lang="ru-RU" dirty="0"/>
          </a:p>
        </p:txBody>
      </p:sp>
      <p:pic>
        <p:nvPicPr>
          <p:cNvPr id="7171" name="Picture 3" descr="C:\Users\user\Desktop\проект мия\рождество-или-подарок-на-день-рождения-косточки-собак-1303787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3634" y="4149080"/>
            <a:ext cx="2185446" cy="112239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2438" b="9051"/>
          <a:stretch/>
        </p:blipFill>
        <p:spPr>
          <a:xfrm>
            <a:off x="899592" y="2852936"/>
            <a:ext cx="4211960" cy="3704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764704"/>
            <a:ext cx="7901014" cy="223224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/>
              <a:t>3. </a:t>
            </a:r>
            <a:r>
              <a:rPr lang="ru-RU" b="1" i="1" dirty="0" err="1" smtClean="0"/>
              <a:t>Мия</a:t>
            </a:r>
            <a:r>
              <a:rPr lang="ru-RU" b="1" i="1" dirty="0" smtClean="0"/>
              <a:t> трётся спиной и боками о предметы , оставляя свой запах</a:t>
            </a:r>
            <a:r>
              <a:rPr lang="ru-RU" i="1" dirty="0" smtClean="0"/>
              <a:t>.</a:t>
            </a:r>
          </a:p>
          <a:p>
            <a:pPr>
              <a:buNone/>
            </a:pPr>
            <a:r>
              <a:rPr lang="ru-RU" i="1" dirty="0" smtClean="0"/>
              <a:t>   Возвращаясь с прогулки, </a:t>
            </a:r>
            <a:r>
              <a:rPr lang="ru-RU" i="1" dirty="0" err="1" smtClean="0"/>
              <a:t>Мия</a:t>
            </a:r>
            <a:r>
              <a:rPr lang="ru-RU" i="1" dirty="0" smtClean="0"/>
              <a:t> в подъезде обязательно трется головой, боками и спиной о стены и иногда о пол. </a:t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9218" name="Picture 2" descr="C:\Users\user\Desktop\проект мия\RILkWcHZGI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9799" y="2982554"/>
            <a:ext cx="4968552" cy="3557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3026" y="692696"/>
            <a:ext cx="8229600" cy="2714644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4. </a:t>
            </a:r>
            <a:r>
              <a:rPr lang="ru-RU" b="1" i="1" dirty="0" err="1" smtClean="0"/>
              <a:t>Мия</a:t>
            </a:r>
            <a:r>
              <a:rPr lang="ru-RU" b="1" i="1" dirty="0" smtClean="0"/>
              <a:t> охотится</a:t>
            </a:r>
            <a:r>
              <a:rPr lang="ru-RU" i="1" dirty="0" smtClean="0"/>
              <a:t>.</a:t>
            </a:r>
          </a:p>
          <a:p>
            <a:pPr>
              <a:buNone/>
            </a:pPr>
            <a:r>
              <a:rPr lang="ru-RU" i="1" dirty="0" smtClean="0"/>
              <a:t>    Как любой хищник она хочет охотиться. На прогулке она преследует голубей, ворон и воробьев. На озере – лягушек и уток. На даче – мышек. А еще она любит ездить с нами на рыбалку, пойманную мелкую рыбку она ловко ловит на дне лодки.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8195" name="Picture 3" descr="C:\Users\user\Desktop\проект мия\kScL_iNN1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3307492"/>
            <a:ext cx="3942771" cy="3341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571480"/>
            <a:ext cx="3143272" cy="56122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+mn-lt"/>
              </a:rPr>
              <a:t>Вывод</a:t>
            </a:r>
            <a:endParaRPr lang="ru-RU" sz="48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32708"/>
            <a:ext cx="6408712" cy="3240360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 </a:t>
            </a:r>
            <a:r>
              <a:rPr lang="ru-RU" i="1" dirty="0" smtClean="0"/>
              <a:t>Шпиц считается комнатной декоративной породой. Но при этом обладает многими повадками дикого зверя. </a:t>
            </a:r>
          </a:p>
          <a:p>
            <a:r>
              <a:rPr lang="ru-RU" i="1" dirty="0" smtClean="0"/>
              <a:t>Желание собаки вскопать землю, оставить запах на своей территории, спрятать еду, поохотиться — это естественная потребность, которая обусловлена его природными инстинктами.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645024"/>
            <a:ext cx="3357480" cy="273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8229600" cy="510334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+mn-lt"/>
              </a:rPr>
              <a:t>М</a:t>
            </a:r>
            <a:r>
              <a:rPr lang="ru-RU" sz="4000" dirty="0" smtClean="0">
                <a:latin typeface="+mn-lt"/>
              </a:rPr>
              <a:t>алоизвестные факты о собаках декоративной породы шпиц:</a:t>
            </a:r>
            <a:br>
              <a:rPr lang="ru-RU" sz="4000" dirty="0" smtClean="0">
                <a:latin typeface="+mn-lt"/>
              </a:rPr>
            </a:b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572140"/>
          </a:xfrm>
        </p:spPr>
        <p:txBody>
          <a:bodyPr>
            <a:normAutofit fontScale="92500"/>
          </a:bodyPr>
          <a:lstStyle/>
          <a:p>
            <a:r>
              <a:rPr lang="ru-RU" sz="2400" i="1" dirty="0" smtClean="0"/>
              <a:t>Всем известно, что в 1912 году затонул огромный корабль «Титаник». Много людей погибло, но удалось спасти 4 собак. Среди них – два померанских шпица.</a:t>
            </a:r>
          </a:p>
          <a:p>
            <a:r>
              <a:rPr lang="ru-RU" sz="2400" i="1" dirty="0"/>
              <a:t>С</a:t>
            </a:r>
            <a:r>
              <a:rPr lang="ru-RU" sz="2400" i="1" dirty="0" smtClean="0"/>
              <a:t>ловом «шпиц» в немецком языке называют мошенников.</a:t>
            </a:r>
          </a:p>
          <a:p>
            <a:r>
              <a:rPr lang="ru-RU" sz="2400" i="1" dirty="0"/>
              <a:t>С</a:t>
            </a:r>
            <a:r>
              <a:rPr lang="ru-RU" sz="2400" i="1" dirty="0" smtClean="0"/>
              <a:t> средние века эту собачку называли «навозником», так как ее конуру часто строили на куче навоза, которая давала тепло.</a:t>
            </a:r>
          </a:p>
          <a:p>
            <a:r>
              <a:rPr lang="ru-RU" sz="2400" i="1" dirty="0" smtClean="0"/>
              <a:t>У английской королевы Виктории было 6 померанских шпицев.</a:t>
            </a:r>
          </a:p>
          <a:p>
            <a:r>
              <a:rPr lang="ru-RU" sz="2400" i="1" dirty="0" smtClean="0"/>
              <a:t>Померанские шпицы используются в качестве собаки-спасателя в тех случаях, где более крупное животное не подходит, а также в качестве собак-сиделок для ухода за тяжело больными людьми – эти собачки очень умны и могут оказать необходимую помощь человеку, подчиняясь командам.</a:t>
            </a:r>
          </a:p>
          <a:p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742350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dirty="0" smtClean="0">
                <a:solidFill>
                  <a:srgbClr val="04617B"/>
                </a:solidFill>
                <a:ea typeface="+mj-ea"/>
                <a:cs typeface="+mj-cs"/>
              </a:rPr>
              <a:t>Источники информации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132856"/>
            <a:ext cx="7704856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400" b="1" i="1" dirty="0">
                <a:solidFill>
                  <a:prstClr val="black"/>
                </a:solidFill>
              </a:rPr>
              <a:t> </a:t>
            </a:r>
            <a:r>
              <a:rPr lang="ru-RU" sz="2400" i="1" dirty="0" err="1">
                <a:solidFill>
                  <a:prstClr val="black"/>
                </a:solidFill>
              </a:rPr>
              <a:t>Д.Фишер</a:t>
            </a:r>
            <a:r>
              <a:rPr lang="ru-RU" sz="2400" i="1" dirty="0">
                <a:solidFill>
                  <a:prstClr val="black"/>
                </a:solidFill>
              </a:rPr>
              <a:t> «О чем думает ваша собака</a:t>
            </a:r>
            <a:r>
              <a:rPr lang="ru-RU" sz="2400" i="1" dirty="0" smtClean="0">
                <a:solidFill>
                  <a:prstClr val="black"/>
                </a:solidFill>
              </a:rPr>
              <a:t>»</a:t>
            </a:r>
          </a:p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400" i="1" dirty="0">
                <a:solidFill>
                  <a:prstClr val="black"/>
                </a:solidFill>
              </a:rPr>
              <a:t> </a:t>
            </a:r>
            <a:r>
              <a:rPr lang="ru-RU" sz="2400" i="1" dirty="0" smtClean="0">
                <a:solidFill>
                  <a:prstClr val="black"/>
                </a:solidFill>
              </a:rPr>
              <a:t>     1999г</a:t>
            </a:r>
            <a:r>
              <a:rPr lang="ru-RU" sz="2400" i="1" dirty="0">
                <a:solidFill>
                  <a:prstClr val="black"/>
                </a:solidFill>
              </a:rPr>
              <a:t>.</a:t>
            </a:r>
          </a:p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i="1" dirty="0" smtClean="0"/>
              <a:t>Е.Г</a:t>
            </a:r>
            <a:r>
              <a:rPr lang="ru-RU" sz="2400" i="1" dirty="0"/>
              <a:t>. </a:t>
            </a:r>
            <a:r>
              <a:rPr lang="ru-RU" sz="2400" i="1" dirty="0" err="1"/>
              <a:t>Глинина</a:t>
            </a:r>
            <a:r>
              <a:rPr lang="ru-RU" sz="2400" i="1" dirty="0"/>
              <a:t> «Все о собаках. Вопросы и ответы.» </a:t>
            </a:r>
            <a:r>
              <a:rPr lang="ru-RU" sz="2400" i="1" dirty="0" smtClean="0"/>
              <a:t>     2008г</a:t>
            </a:r>
          </a:p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en-US" sz="2400" i="1" dirty="0"/>
              <a:t>https://collectedpapers.com.ua/ru/behaviour_of_dog/instinkti-sobak-ta-yix-mexanizmi</a:t>
            </a:r>
          </a:p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endParaRPr lang="ru-RU" sz="2400" dirty="0" smtClean="0"/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39005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+mn-lt"/>
              </a:rPr>
              <a:t>Спасибо за внимание!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r="1962"/>
          <a:stretch/>
        </p:blipFill>
        <p:spPr>
          <a:xfrm>
            <a:off x="1547664" y="2318354"/>
            <a:ext cx="5256584" cy="3742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660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5452658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Цель: </a:t>
            </a:r>
            <a:r>
              <a:rPr lang="ru-RU" i="1" dirty="0" smtClean="0"/>
              <a:t>выяснить, обладает ли собака породы шпиц повадками и инстинктами дикого зверя?</a:t>
            </a:r>
          </a:p>
          <a:p>
            <a:r>
              <a:rPr lang="ru-RU" b="1" i="1" dirty="0" smtClean="0"/>
              <a:t>Задачи:</a:t>
            </a:r>
          </a:p>
          <a:p>
            <a:pPr marL="514350" indent="-514350">
              <a:buAutoNum type="arabicParenR"/>
            </a:pPr>
            <a:r>
              <a:rPr lang="ru-RU" i="1" dirty="0" smtClean="0"/>
              <a:t>Расширить свои знания  о породе шпиц.</a:t>
            </a:r>
          </a:p>
          <a:p>
            <a:pPr marL="514350" indent="-514350">
              <a:buAutoNum type="arabicParenR"/>
            </a:pPr>
            <a:r>
              <a:rPr lang="ru-RU" i="1" dirty="0" smtClean="0"/>
              <a:t>Изучить историю происхождения породы шпиц</a:t>
            </a:r>
          </a:p>
          <a:p>
            <a:pPr marL="514350" indent="-514350">
              <a:buAutoNum type="arabicParenR"/>
            </a:pPr>
            <a:r>
              <a:rPr lang="ru-RU" i="1" dirty="0" smtClean="0"/>
              <a:t>Наблюдать за поведением и дрессировкой питомца</a:t>
            </a:r>
          </a:p>
          <a:p>
            <a:pPr marL="514350" indent="-514350">
              <a:buAutoNum type="arabicParenR"/>
            </a:pPr>
            <a:endParaRPr lang="ru-RU" i="1" dirty="0"/>
          </a:p>
          <a:p>
            <a:pPr marL="514350" indent="-514350">
              <a:buAutoNum type="arabicParenR"/>
            </a:pPr>
            <a:endParaRPr lang="ru-RU" i="1" dirty="0" smtClean="0"/>
          </a:p>
          <a:p>
            <a:pPr marL="514350" indent="-514350">
              <a:buNone/>
            </a:pPr>
            <a:r>
              <a:rPr lang="ru-RU" b="1" i="1" dirty="0" smtClean="0"/>
              <a:t>Объект исследования: </a:t>
            </a:r>
            <a:r>
              <a:rPr lang="ru-RU" i="1" dirty="0" smtClean="0"/>
              <a:t>шпиц </a:t>
            </a:r>
            <a:r>
              <a:rPr lang="ru-RU" i="1" dirty="0" err="1" smtClean="0"/>
              <a:t>Мия</a:t>
            </a:r>
            <a:endParaRPr lang="ru-RU" i="1" dirty="0" smtClean="0"/>
          </a:p>
          <a:p>
            <a:pPr marL="514350" indent="-514350">
              <a:buNone/>
            </a:pPr>
            <a:r>
              <a:rPr lang="ru-RU" b="1" i="1" dirty="0" smtClean="0"/>
              <a:t>Методы исследования: </a:t>
            </a:r>
          </a:p>
          <a:p>
            <a:pPr marL="514350" indent="-514350">
              <a:buNone/>
            </a:pPr>
            <a:r>
              <a:rPr lang="ru-RU" i="1" dirty="0" smtClean="0"/>
              <a:t>наблюдение и дрессировка</a:t>
            </a:r>
            <a:endParaRPr lang="ru-RU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3429000"/>
            <a:ext cx="2088232" cy="31367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2229" y="908720"/>
            <a:ext cx="8329642" cy="2493652"/>
          </a:xfrm>
        </p:spPr>
        <p:txBody>
          <a:bodyPr/>
          <a:lstStyle/>
          <a:p>
            <a:r>
              <a:rPr lang="ru-RU" dirty="0" smtClean="0"/>
              <a:t>Я очень люблю собак. Они верные друзья, всегда готовы играть, гулять и, если надо, защищать своего хозяина. Это я знаю точно, потому что у меня дома живет собака, померанский шпиц по кличке </a:t>
            </a:r>
            <a:r>
              <a:rPr lang="ru-RU" dirty="0" err="1" smtClean="0"/>
              <a:t>Мия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1026" name="Picture 2" descr="C:\Users\user\Desktop\проект мия\toKhci36lh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714620"/>
            <a:ext cx="5830892" cy="3632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56102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Досье на померанского шпица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Рост взрослой собаки:</a:t>
            </a:r>
            <a:r>
              <a:rPr lang="ru-RU" i="1" dirty="0" smtClean="0"/>
              <a:t> 17-23 см.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Вес:</a:t>
            </a:r>
            <a:r>
              <a:rPr lang="ru-RU" i="1" dirty="0" smtClean="0"/>
              <a:t> 2-3 кг.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Характерный окрас:</a:t>
            </a:r>
            <a:r>
              <a:rPr lang="ru-RU" i="1" dirty="0" smtClean="0"/>
              <a:t> полностью чёрный, чёрный с подпалом.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Длина шерсти:</a:t>
            </a:r>
            <a:r>
              <a:rPr lang="ru-RU" i="1" dirty="0" smtClean="0"/>
              <a:t> длинная, с густым подшёрстком.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Продолжительность жизни:</a:t>
            </a:r>
            <a:r>
              <a:rPr lang="ru-RU" i="1" dirty="0" smtClean="0"/>
              <a:t> 12-16 лет.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Достоинства породы:</a:t>
            </a:r>
            <a:r>
              <a:rPr lang="ru-RU" i="1" dirty="0" smtClean="0"/>
              <a:t> весёлая активная собачка с красивой мягкой шёрсткой; легко поддаётся дрессировке даже во взрослом возрасте.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 smtClean="0"/>
              <a:t>Сложности породы:</a:t>
            </a:r>
            <a:r>
              <a:rPr lang="ru-RU" i="1" dirty="0" smtClean="0"/>
              <a:t> сбрасывает много шерсти во время линьки, требует кропотливого ухода; в поведении может проявлять эгоизм и попытки доминирования над людьми и другими животными.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335758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tx2"/>
                </a:solidFill>
              </a:rPr>
              <a:t>История шпицев</a:t>
            </a:r>
            <a:endParaRPr lang="ru-RU" sz="4800" dirty="0" smtClean="0">
              <a:solidFill>
                <a:schemeClr val="tx2"/>
              </a:solidFill>
            </a:endParaRPr>
          </a:p>
          <a:p>
            <a:r>
              <a:rPr lang="ru-RU" i="1" dirty="0" smtClean="0"/>
              <a:t>Померанский шпиц происходит от собак северного типа. Такие собаки до сих пор еще встречаются в Исландии и Лапландии. </a:t>
            </a:r>
          </a:p>
          <a:p>
            <a:r>
              <a:rPr lang="ru-RU" i="1" dirty="0" smtClean="0"/>
              <a:t>Померанский шпиц, несмотря на свои маленькие размеры, сохраняет выносливость и густую шерсть. Поэтому морозы ему не страшны.</a:t>
            </a:r>
          </a:p>
          <a:p>
            <a:endParaRPr lang="ru-RU" dirty="0"/>
          </a:p>
        </p:txBody>
      </p:sp>
      <p:pic>
        <p:nvPicPr>
          <p:cNvPr id="2050" name="Picture 2" descr="C:\Users\user\Desktop\проект мия\unnam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3501008"/>
            <a:ext cx="5587760" cy="2793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body" idx="2"/>
          </p:nvPr>
        </p:nvSpPr>
        <p:spPr>
          <a:xfrm>
            <a:off x="505337" y="955488"/>
            <a:ext cx="5260126" cy="2663072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Наверное, самые близкие «родственники» - это самоед и американская эскимосская собака. </a:t>
            </a:r>
          </a:p>
          <a:p>
            <a:r>
              <a:rPr lang="ru-RU" sz="2800" i="1" dirty="0" smtClean="0"/>
              <a:t>В России собак из группы шпицев называют лайками.</a:t>
            </a:r>
          </a:p>
          <a:p>
            <a:endParaRPr lang="ru-RU" dirty="0"/>
          </a:p>
        </p:txBody>
      </p:sp>
      <p:pic>
        <p:nvPicPr>
          <p:cNvPr id="8" name="Объект 7" descr="8b1088d71f3fda68e1bb1db415714b8c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131840" y="3618560"/>
            <a:ext cx="3131383" cy="2325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733727" y="5803619"/>
            <a:ext cx="1643074" cy="461665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самоед</a:t>
            </a:r>
            <a:endParaRPr lang="ru-RU" sz="2400" dirty="0"/>
          </a:p>
        </p:txBody>
      </p:sp>
      <p:pic>
        <p:nvPicPr>
          <p:cNvPr id="10" name="Рисунок 9" descr="amerikanskiy eskimosskiy shpit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2657" y="422088"/>
            <a:ext cx="2500299" cy="200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zapadno-sibirskaya-layka-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5448" y="3068960"/>
            <a:ext cx="2428882" cy="2914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7505346" y="5605419"/>
            <a:ext cx="1357322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лайка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6263223" y="2342248"/>
            <a:ext cx="2565420" cy="40011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Эскимосская собака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790336" cy="4176464"/>
          </a:xfrm>
        </p:spPr>
        <p:txBody>
          <a:bodyPr>
            <a:normAutofit/>
          </a:bodyPr>
          <a:lstStyle/>
          <a:p>
            <a:r>
              <a:rPr lang="ru-RU" i="1" dirty="0" smtClean="0"/>
              <a:t>Затем шпицы попали в Англию: сначала в семьи простых людей, а затем и в аристократические дома.</a:t>
            </a:r>
          </a:p>
          <a:p>
            <a:pPr marL="0" indent="0">
              <a:buNone/>
            </a:pPr>
            <a:r>
              <a:rPr lang="ru-RU" i="1" dirty="0" smtClean="0"/>
              <a:t>Там и начали работать над выведением декоративной породы, скрещивая самых маленьких щенков и придавая особое значение шёрстке собачек.</a:t>
            </a:r>
            <a:endParaRPr lang="ru-RU" i="1" dirty="0"/>
          </a:p>
        </p:txBody>
      </p:sp>
      <p:pic>
        <p:nvPicPr>
          <p:cNvPr id="3074" name="Picture 2" descr="C:\Users\user\Desktop\проект мия\pomeranian-10-months_191971-22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056" y="764704"/>
            <a:ext cx="3908439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+mn-lt"/>
              </a:rPr>
              <a:t>Дрессировка</a:t>
            </a:r>
            <a:endParaRPr lang="ru-RU" dirty="0"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5122912" cy="4434840"/>
          </a:xfrm>
        </p:spPr>
        <p:txBody>
          <a:bodyPr/>
          <a:lstStyle/>
          <a:p>
            <a:r>
              <a:rPr lang="ru-RU" i="1" dirty="0" smtClean="0"/>
              <a:t>Шпицы – очень умные собаки и   их можно научить выполнять разные команды и трюки. </a:t>
            </a:r>
          </a:p>
          <a:p>
            <a:pPr marL="0" indent="0">
              <a:buNone/>
            </a:pPr>
            <a:r>
              <a:rPr lang="ru-RU" i="1" dirty="0" smtClean="0"/>
              <a:t>Я тоже  с удовольствием занимаюсь со своей  </a:t>
            </a:r>
            <a:r>
              <a:rPr lang="ru-RU" i="1" dirty="0" err="1" smtClean="0"/>
              <a:t>Мией</a:t>
            </a:r>
            <a:r>
              <a:rPr lang="ru-RU" i="1" dirty="0" smtClean="0"/>
              <a:t>. Она уже знает некоторые команды</a:t>
            </a:r>
            <a:r>
              <a:rPr lang="ru-RU" dirty="0" smtClean="0"/>
              <a:t>.</a:t>
            </a:r>
            <a:endParaRPr lang="ru-RU" i="1" dirty="0" smtClean="0"/>
          </a:p>
          <a:p>
            <a:endParaRPr lang="ru-RU" dirty="0"/>
          </a:p>
        </p:txBody>
      </p:sp>
      <p:pic>
        <p:nvPicPr>
          <p:cNvPr id="4098" name="Picture 2" descr="C:\Users\user\Desktop\проект мия\X-BzKM7Cq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547664"/>
            <a:ext cx="3232464" cy="4309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проект мия\abIVZCRr77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741" y="1255871"/>
            <a:ext cx="3018256" cy="4024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user\Desktop\проект мия\yECOwgiI2P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064" y="1609814"/>
            <a:ext cx="3475429" cy="4633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755576" y="5085184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«Сидеть!»</a:t>
            </a:r>
            <a:endParaRPr lang="ru-RU" sz="40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148064" y="901928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/>
              <a:t>«Лежать!»</a:t>
            </a:r>
            <a:endParaRPr lang="ru-RU" sz="4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</TotalTime>
  <Words>647</Words>
  <Application>Microsoft Office PowerPoint</Application>
  <PresentationFormat>Экран (4:3)</PresentationFormat>
  <Paragraphs>70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Constantia</vt:lpstr>
      <vt:lpstr>Wingdings 2</vt:lpstr>
      <vt:lpstr>Поток</vt:lpstr>
      <vt:lpstr>Исследовательский проект  «Зов предков»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Дрессировка</vt:lpstr>
      <vt:lpstr>Презентация PowerPoint</vt:lpstr>
      <vt:lpstr>Презентация PowerPoint</vt:lpstr>
      <vt:lpstr>Инстинкты Мия – милая, пушистая, ласковая собака. Но все чаще я стала замечать у нее странные повадки. </vt:lpstr>
      <vt:lpstr>Презентация PowerPoint</vt:lpstr>
      <vt:lpstr>Презентация PowerPoint</vt:lpstr>
      <vt:lpstr>Презентация PowerPoint</vt:lpstr>
      <vt:lpstr>Вывод</vt:lpstr>
      <vt:lpstr>Малоизвестные факты о собаках декоративной породы шпиц: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КАБ 6Н</cp:lastModifiedBy>
  <cp:revision>55</cp:revision>
  <dcterms:created xsi:type="dcterms:W3CDTF">2020-09-24T07:39:47Z</dcterms:created>
  <dcterms:modified xsi:type="dcterms:W3CDTF">2021-01-20T10:35:14Z</dcterms:modified>
</cp:coreProperties>
</file>