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Ocy;&amp;bcy;&amp;shchcy;&amp;iecy;&amp;scy;&amp;tcy;&amp;v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0478" y="0"/>
            <a:ext cx="5243522" cy="1470025"/>
          </a:xfrm>
          <a:ln>
            <a:prstDash val="sysDot"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«Рассказывай, память, былое…»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572008"/>
            <a:ext cx="5972172" cy="1752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Великая Отечественная война глазами писателей- фронтовиков Карелии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Славин, С. Н. Оружие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43050"/>
            <a:ext cx="3500462" cy="11430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Танки на Карельском перешейке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kniga%20oruzhile%20pob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50033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images/V%20Tanki%20na%20Karelskom%20front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428868"/>
            <a:ext cx="3500462" cy="253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Северо-Запад</a:t>
            </a:r>
            <a:r>
              <a:rPr lang="ru-RU" b="1" dirty="0" smtClean="0"/>
              <a:t> России в годы Великой Отечественной войны, 1941 - 1945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3686172" cy="107156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Соглашения о перемирии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severo-zapad%20rossii%20v%20god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252540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images/V%20mirnii%20dogovor%20194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3500462" cy="230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Смывают след войны года,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скал и те сошли заметы,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мир запомнил навсегда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кто путь проделал этот.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 победы все дошли.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жив сейчас, и те кто пали.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имена свои вписали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историю родной земли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Сумманен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Барышников, В.Н. Вступление Финляндии во вторую мировую войну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4071942"/>
            <a:ext cx="3757610" cy="169703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Финские солдаты пересекают границу с СССР, лето 1941 года</a:t>
            </a:r>
          </a:p>
          <a:p>
            <a:endParaRPr lang="ru-RU" dirty="0"/>
          </a:p>
        </p:txBody>
      </p:sp>
      <p:pic>
        <p:nvPicPr>
          <p:cNvPr id="5" name="Рисунок 4" descr="http://vnu4atki.ru/library/files/editor/images/V%20kniga%20vstuplenie%20fin%20vo%20II%20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857520" cy="41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nu4atki.ru/library/files/editor/images/V-%20perechod%20finami%20gos%20granisi%20SSSR_194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928802"/>
            <a:ext cx="2928958" cy="2152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 обе стороны Карельского фронта,1941-1944 : Документы и материалы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2043098" cy="192882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 А. Мерецков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маршал СССР, командующий карельским фронтом с февраля 1944 по ноябрь 1944 года.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kniga%20%20po%20obe%20toron%20karelskogo%20front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86058"/>
            <a:ext cx="171451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vnu4atki.ru/library/files/editor/images/V%20Frolov_Valerian_Aleksandrovich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857364"/>
            <a:ext cx="192882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vnu4atki.ru/library/files/editor/images/v%20kiril%20afanasevich%20Meresko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171451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28926" y="4357694"/>
            <a:ext cx="19288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.А. Фролов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генерал-полковник командующий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карельским фронтом 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сентября 1941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 1944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Барышников, Н. И. Финляндия во Второй мировой войне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4286256"/>
            <a:ext cx="4043362" cy="14287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Финские автономные отряды лыжников, вооруженные автоматами.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%20finlandija%20%20vo%20II%20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1857388" cy="2399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vnu4atki.ru/library/files/editor/images/finskie%20avtonomnie%20otrad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071678"/>
            <a:ext cx="2857520" cy="206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Эрфурт, В. Финская война 1941 - 1944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29"/>
            <a:ext cx="3257544" cy="157163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Карл Маннергейм и Адольф Гитлер на встрече в Финляндии, на праздновании 75-летия Маннергейма.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kniga%20Erfurd%20finskaja%20voi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files/V%20Mannergeim%20i%20Gitle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Гнетнев</a:t>
            </a:r>
            <a:r>
              <a:rPr lang="ru-RU" b="1" dirty="0" smtClean="0"/>
              <a:t>, К. В. Тайны лесной войны : партизанская война в Карелии 1941 - 1944 годов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4429132"/>
            <a:ext cx="3929090" cy="15716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штабе партизанского движения Карельского фронта.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tainy_lesnoi_voiny%21_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1928826" cy="2765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images/V%20v%20shtabe%20partiz%20dvizh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857364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Война у каждого своя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928802"/>
            <a:ext cx="2428892" cy="92869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саперов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kniga%20voina%20u%20kashdogo%20svoj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50033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images/V%20rabota%20saper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786058"/>
            <a:ext cx="2453966" cy="290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Петрозаводск и </a:t>
            </a:r>
            <a:r>
              <a:rPr lang="ru-RU" b="1" dirty="0" err="1" smtClean="0"/>
              <a:t>петрозаводчане</a:t>
            </a:r>
            <a:r>
              <a:rPr lang="ru-RU" b="1" dirty="0" smtClean="0"/>
              <a:t> в годы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600201"/>
            <a:ext cx="5972188" cy="1257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vnu4atki.ru/library/files/editor/images/V%20kniga%20Petrozavodsk%20i%20pet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28601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images/V%20fin%20konzlage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71744"/>
            <a:ext cx="3571900" cy="352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dcy;&amp;lcy;&amp;yacy; &amp;pcy;&amp;rcy;&amp;iecy;&amp;zcy;&amp;iecy;&amp;ncy;&amp;tcy;&amp;acy;&amp;tscy;&amp;icy;&amp;j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Засыпкин</a:t>
            </a:r>
            <a:r>
              <a:rPr lang="ru-RU" b="1" dirty="0" smtClean="0"/>
              <a:t>, Ю. В. Самолеты Победы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3328982" cy="142876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Летчик-истребитель Л.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1942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nu4atki.ru/library/files/editor/images/V%20kniga%20Samoleti%20pobed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2214578" cy="291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vnu4atki.ru/library/files/editor/images/V%20letchik%20istrebitel%20GSS%20L.%20A.%20Galchenko19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3575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257</Words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«Рассказывай, память, былое…»</vt:lpstr>
      <vt:lpstr>Барышников, В.Н. Вступление Финляндии во вторую мировую войну</vt:lpstr>
      <vt:lpstr>По обе стороны Карельского фронта,1941-1944 : Документы и материалы </vt:lpstr>
      <vt:lpstr>Барышников, Н. И. Финляндия во Второй мировой войне</vt:lpstr>
      <vt:lpstr>Эрфурт, В. Финская война 1941 - 1944 гг.</vt:lpstr>
      <vt:lpstr>Гнетнев, К. В. Тайны лесной войны : партизанская война в Карелии 1941 - 1944 годов</vt:lpstr>
      <vt:lpstr>Война у каждого своя </vt:lpstr>
      <vt:lpstr>Петрозаводск и петрозаводчане в годы Великой Отечественной войны</vt:lpstr>
      <vt:lpstr>Засыпкин, Ю. В. Самолеты Победы </vt:lpstr>
      <vt:lpstr>Славин, С. Н. Оружие Победы</vt:lpstr>
      <vt:lpstr>Северо-Запад России в годы Великой Отечественной войны, 1941 - 1945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«Рассказывай, память, былое…»</dc:title>
  <cp:lastModifiedBy>Осипенко Л.А.</cp:lastModifiedBy>
  <cp:revision>55</cp:revision>
  <dcterms:modified xsi:type="dcterms:W3CDTF">2015-04-08T06:49:51Z</dcterms:modified>
</cp:coreProperties>
</file>