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5" r:id="rId14"/>
    <p:sldId id="269" r:id="rId15"/>
    <p:sldId id="270" r:id="rId16"/>
    <p:sldId id="271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9751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70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658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05537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504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6581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2497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3661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089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84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3759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761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87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821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9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78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65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5740476-4933-4FE9-BEC9-5721EA311E5F}" type="datetimeFigureOut">
              <a:rPr lang="ru-RU" smtClean="0"/>
              <a:pPr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82889DE-2D00-4261-A7B7-E26A6EBE06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257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54FEE7-DF59-4261-A3DB-37AF4BFEF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957" y="185531"/>
            <a:ext cx="11290852" cy="967407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«извержение вулкана в домашних условиях»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D8EB6B4-5E65-4031-8220-1217AB216E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06140" y="4651514"/>
            <a:ext cx="4194312" cy="1669774"/>
          </a:xfrm>
        </p:spPr>
        <p:txBody>
          <a:bodyPr>
            <a:noAutofit/>
          </a:bodyPr>
          <a:lstStyle/>
          <a:p>
            <a:pPr algn="l"/>
            <a:r>
              <a:rPr lang="ru-RU" sz="20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выполнил: ученик 3 «В» класса Богданов Владимир</a:t>
            </a:r>
          </a:p>
          <a:p>
            <a:pPr algn="l"/>
            <a:r>
              <a:rPr lang="ru-RU" sz="20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000" b="1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Лехтимяки</a:t>
            </a:r>
            <a:r>
              <a:rPr lang="ru-RU" sz="20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B848786-76DA-4AE7-A530-A6015EA3D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957" y="1789045"/>
            <a:ext cx="6950766" cy="467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16921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A23BFB-437F-46D4-8A7F-209554FFA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45775"/>
            <a:ext cx="10364451" cy="921026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Кракатау</a:t>
            </a:r>
            <a:endParaRPr lang="ru-RU" sz="4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DC2904F-BE94-4FA2-B3A5-27D6E569CEE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71" y="1066801"/>
            <a:ext cx="6873881" cy="5645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DAA70A9-0737-4320-9AC1-0ECCE5CEA6BA}"/>
              </a:ext>
            </a:extLst>
          </p:cNvPr>
          <p:cNvSpPr txBox="1"/>
          <p:nvPr/>
        </p:nvSpPr>
        <p:spPr>
          <a:xfrm>
            <a:off x="7421217" y="1066801"/>
            <a:ext cx="4488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самых сильных извержений произошло в Индонезии в 1883 году на вулкане Кракатау. Во время извержения вулкан выбрасывал тонны пепла, породы и лавы, гору слышали за тысячи километров. Почти весь остров был разрушен.  В результате извержения погибло больше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36 000 человек.</a:t>
            </a:r>
          </a:p>
        </p:txBody>
      </p:sp>
    </p:spTree>
    <p:extLst>
      <p:ext uri="{BB962C8B-B14F-4D97-AF65-F5344CB8AC3E}">
        <p14:creationId xmlns:p14="http://schemas.microsoft.com/office/powerpoint/2010/main" xmlns="" val="67413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6F4EB0-C6F5-49E1-85D8-9BB017BC0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808382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 вулканов</a:t>
            </a:r>
            <a:endParaRPr lang="ru-RU" sz="4000" cap="none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56F5255-7F4C-4D50-A798-18D9F754DCA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957" y="808382"/>
            <a:ext cx="5599043" cy="368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C17A492B-BDAE-4A8D-9B35-77E8F3A70B0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5962" y="3116706"/>
            <a:ext cx="5399081" cy="359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2FED61-F297-4F7E-98E5-C41E065192D0}"/>
              </a:ext>
            </a:extLst>
          </p:cNvPr>
          <p:cNvSpPr txBox="1"/>
          <p:nvPr/>
        </p:nvSpPr>
        <p:spPr>
          <a:xfrm>
            <a:off x="6295962" y="808382"/>
            <a:ext cx="5764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Вулканы очень опасны: они сжигают лавой все на своем пути, из-за них появляются землетрясения, грязевые потоки с гор, цунами, исчезают города и гибнут люди. Они скрывают солнце за тучами пепла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01239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BC6DB0-3D88-4A10-B4E1-D4E20D24D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974" y="0"/>
            <a:ext cx="10364451" cy="742122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от вулканов</a:t>
            </a:r>
            <a:endParaRPr lang="ru-RU" sz="4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2FE267E-258E-4925-B976-E424E7560D2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900" y="742122"/>
            <a:ext cx="5724895" cy="384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B4E15CCD-4E1E-4F48-BD12-889F0C8B346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5916" y="3233531"/>
            <a:ext cx="5934537" cy="3525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0DD1DE2-961F-4A6C-AE73-25C3BAFD66C8}"/>
              </a:ext>
            </a:extLst>
          </p:cNvPr>
          <p:cNvSpPr txBox="1"/>
          <p:nvPr/>
        </p:nvSpPr>
        <p:spPr>
          <a:xfrm>
            <a:off x="6018794" y="961948"/>
            <a:ext cx="58287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Вулканы могут быть и полезны: земли возле вулканов очень плодородные, вулканические грязи и минералы используют в медицине, выбросы вулкана используют в строительстве.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C870D0E-6193-4A4C-8EB1-CA4651D4603F}"/>
              </a:ext>
            </a:extLst>
          </p:cNvPr>
          <p:cNvSpPr txBox="1"/>
          <p:nvPr/>
        </p:nvSpPr>
        <p:spPr>
          <a:xfrm>
            <a:off x="110900" y="4784034"/>
            <a:ext cx="5724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извержений на поверхность часто  выбрасываются драгоценные камни и металлы. </a:t>
            </a:r>
          </a:p>
        </p:txBody>
      </p:sp>
    </p:spTree>
    <p:extLst>
      <p:ext uri="{BB962C8B-B14F-4D97-AF65-F5344CB8AC3E}">
        <p14:creationId xmlns:p14="http://schemas.microsoft.com/office/powerpoint/2010/main" xmlns="" val="521675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C0D6DC-6C6B-49D6-9104-62025A350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80109"/>
            <a:ext cx="10364451" cy="623455"/>
          </a:xfrm>
        </p:spPr>
        <p:txBody>
          <a:bodyPr/>
          <a:lstStyle/>
          <a:p>
            <a:r>
              <a:rPr lang="ru-RU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Ресторан на острове </a:t>
            </a:r>
            <a:r>
              <a:rPr lang="ru-RU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Лансароте</a:t>
            </a:r>
            <a:endParaRPr lang="ru-RU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6589F2FE-D0DB-4B1F-ADDD-58820BF2F34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738" y="912236"/>
            <a:ext cx="5306291" cy="353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3CF343D-8FA6-43CF-997C-9FB6EBCB5E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3015940"/>
            <a:ext cx="5310002" cy="3530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C9857AB-7048-444F-8DDF-EE8570461C11}"/>
              </a:ext>
            </a:extLst>
          </p:cNvPr>
          <p:cNvSpPr txBox="1"/>
          <p:nvPr/>
        </p:nvSpPr>
        <p:spPr>
          <a:xfrm>
            <a:off x="6096000" y="1231006"/>
            <a:ext cx="53062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ресторане «Эль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Диабло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находится в Испании на острове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Лансароте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готовят еду прямо на огне, который исходит из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жерла вулкана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169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C6D62A-F5AC-45D7-955D-1FC224DF8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511" y="119271"/>
            <a:ext cx="10961035" cy="755372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опыт создания вулкана – лепим макет</a:t>
            </a:r>
            <a:endParaRPr lang="ru-RU" sz="4000" cap="none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89CF484-2C2D-448C-8546-41F5C3D28FF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511" y="874643"/>
            <a:ext cx="2995854" cy="4377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342CEE2-D776-46EE-8BFF-3D3AD6B8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0783" y="874644"/>
            <a:ext cx="3101008" cy="4377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2A1ABE2D-EA27-466B-95FD-127E7249B5B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9693" y="874643"/>
            <a:ext cx="2995853" cy="4377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7E352B4-8292-4F4C-8E77-FD0B461FFBAC}"/>
              </a:ext>
            </a:extLst>
          </p:cNvPr>
          <p:cNvSpPr txBox="1"/>
          <p:nvPr/>
        </p:nvSpPr>
        <p:spPr>
          <a:xfrm>
            <a:off x="245165" y="5591564"/>
            <a:ext cx="11701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макета вулкана мне понадобилось соленое тесто: 1ст. муки, 1 ст. мелкой соли, 1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ст.ложка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обойного клея, 0,5 ст. воды.</a:t>
            </a:r>
          </a:p>
        </p:txBody>
      </p:sp>
    </p:spTree>
    <p:extLst>
      <p:ext uri="{BB962C8B-B14F-4D97-AF65-F5344CB8AC3E}">
        <p14:creationId xmlns:p14="http://schemas.microsoft.com/office/powerpoint/2010/main" xmlns="" val="2612053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63FF88-5696-4462-8D2A-8A0CC4745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649356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Запекание и раскрашивание макета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B2CA244-370E-4315-97DB-761EC54AEF1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0654" y="3193774"/>
            <a:ext cx="5284674" cy="3396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9FF6122-E003-4382-A23D-60F12F477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538" y="768625"/>
            <a:ext cx="3021497" cy="544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90E43A1C-05E8-4198-9652-1372B3E1B84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5948" y="768625"/>
            <a:ext cx="3127513" cy="544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DEB5EF-34E3-417B-85B3-85E607CA7397}"/>
              </a:ext>
            </a:extLst>
          </p:cNvPr>
          <p:cNvSpPr txBox="1"/>
          <p:nvPr/>
        </p:nvSpPr>
        <p:spPr>
          <a:xfrm>
            <a:off x="3538330" y="933270"/>
            <a:ext cx="50093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духовке мой вулкан стоял почти сутки.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Раскрашивал я его гуашью.</a:t>
            </a:r>
          </a:p>
        </p:txBody>
      </p:sp>
    </p:spTree>
    <p:extLst>
      <p:ext uri="{BB962C8B-B14F-4D97-AF65-F5344CB8AC3E}">
        <p14:creationId xmlns:p14="http://schemas.microsoft.com/office/powerpoint/2010/main" xmlns="" val="333774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42674C-25EF-482D-8D3D-DFC453C68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92765"/>
            <a:ext cx="10364451" cy="715618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204B355-751A-4222-B0D7-799135E1013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880" y="808383"/>
            <a:ext cx="3409385" cy="471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4FFEE0E-4F56-45B9-B4F1-4B8974F9737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1666" y="808383"/>
            <a:ext cx="3409385" cy="471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4B18011-1736-4233-99DD-102188284019}"/>
              </a:ext>
            </a:extLst>
          </p:cNvPr>
          <p:cNvSpPr txBox="1"/>
          <p:nvPr/>
        </p:nvSpPr>
        <p:spPr>
          <a:xfrm>
            <a:off x="476880" y="5826276"/>
            <a:ext cx="1113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извержения мне понадобились: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ч. ложки соды , 2 ч. ложки уксуса, пищевой краситель</a:t>
            </a:r>
          </a:p>
        </p:txBody>
      </p:sp>
      <p:pic>
        <p:nvPicPr>
          <p:cNvPr id="8" name="Объект 3">
            <a:extLst>
              <a:ext uri="{FF2B5EF4-FFF2-40B4-BE49-F238E27FC236}">
                <a16:creationId xmlns:a16="http://schemas.microsoft.com/office/drawing/2014/main" xmlns="" id="{A88A3309-9F14-4E02-B719-A50D121BB4FA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6452" y="808383"/>
            <a:ext cx="3409386" cy="471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42905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496740-98FB-4643-A9DB-140BA5791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19271"/>
            <a:ext cx="8689976" cy="609599"/>
          </a:xfrm>
        </p:spPr>
        <p:txBody>
          <a:bodyPr>
            <a:normAutofit fontScale="90000"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0B19E65-953D-49E7-97DF-20323EB84B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9113" y="1007165"/>
            <a:ext cx="10959547" cy="5340626"/>
          </a:xfrm>
        </p:spPr>
        <p:txBody>
          <a:bodyPr>
            <a:noAutofit/>
          </a:bodyPr>
          <a:lstStyle/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Работая над этим проектом я познакомился со строением, видами вулканов, узнал о их вреде и пользе;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понял, что человечеству надо уважать природу и помнить, что на ее защите состоит более 1500 вулканов. И хотелось бы, чтобы как можно меньше людей столкнулось с настоящим извержением. 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Следуя задачам, я достиг цели - воссоздал извержение вулкана в домашних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2744737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10FE48-E28D-4DFB-A400-A4FF1AF0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410817"/>
            <a:ext cx="10364451" cy="6016487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839789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562975-B872-495B-B0F3-0644CAE19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318053"/>
            <a:ext cx="8689976" cy="675859"/>
          </a:xfrm>
        </p:spPr>
        <p:txBody>
          <a:bodyPr>
            <a:no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8A0F4D2-F378-4F61-BA73-1B23C6016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1205947"/>
            <a:ext cx="8689976" cy="4492487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sz="24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Проверить, возможно ли воссоздать извержение вулкана в домашних условиях</a:t>
            </a:r>
          </a:p>
          <a:p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</a:p>
          <a:p>
            <a:pPr marL="285750" indent="-285750">
              <a:buFontTx/>
              <a:buChar char="-"/>
            </a:pPr>
            <a:r>
              <a:rPr lang="ru-RU" sz="24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думаю, что с помощью веществ, которые есть почти в каждом доме можно создать действующую модель вулкана</a:t>
            </a:r>
          </a:p>
        </p:txBody>
      </p:sp>
    </p:spTree>
    <p:extLst>
      <p:ext uri="{BB962C8B-B14F-4D97-AF65-F5344CB8AC3E}">
        <p14:creationId xmlns:p14="http://schemas.microsoft.com/office/powerpoint/2010/main" xmlns="" val="1554762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37DCFB-A654-4C8A-8BD8-E80FEECAD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331305"/>
            <a:ext cx="8689976" cy="689112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C1BEDDA-6126-43B9-B56D-EF34277AF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1721" y="1590260"/>
            <a:ext cx="9568069" cy="4426225"/>
          </a:xfrm>
        </p:spPr>
        <p:txBody>
          <a:bodyPr>
            <a:normAutofit/>
          </a:bodyPr>
          <a:lstStyle/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Расширить знания о вулканах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Узнать, как устроены вулканы, их виды, польза и вред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Создать макет вулкана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Пронаблюдать извержение с помощью опыта </a:t>
            </a:r>
          </a:p>
          <a:p>
            <a:pPr algn="l"/>
            <a:r>
              <a:rPr lang="ru-RU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Сделать выводы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422948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1D4AD6-1F82-4DAB-9C81-7E54CEB78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251791"/>
            <a:ext cx="10364451" cy="1962903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Вулканы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CEC833-DB40-4BD7-B9D0-E06A79F6FA1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504661"/>
            <a:ext cx="10363826" cy="3657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300" b="1" cap="none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Методы:</a:t>
            </a:r>
          </a:p>
          <a:p>
            <a:pPr algn="ctr">
              <a:buFontTx/>
              <a:buChar char="-"/>
            </a:pPr>
            <a:r>
              <a:rPr lang="ru-RU" sz="32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Изучение материалов в интернете;</a:t>
            </a:r>
          </a:p>
          <a:p>
            <a:pPr algn="ctr">
              <a:buFontTx/>
              <a:buChar char="-"/>
            </a:pPr>
            <a:r>
              <a:rPr lang="ru-RU" sz="32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Наблюдение;</a:t>
            </a:r>
          </a:p>
          <a:p>
            <a:pPr algn="ctr">
              <a:buFontTx/>
              <a:buChar char="-"/>
            </a:pPr>
            <a:r>
              <a:rPr lang="ru-RU" sz="32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Моделирование;</a:t>
            </a:r>
          </a:p>
          <a:p>
            <a:pPr algn="ctr">
              <a:buFontTx/>
              <a:buChar char="-"/>
            </a:pPr>
            <a:r>
              <a:rPr lang="ru-RU" sz="32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Эксперимент.</a:t>
            </a:r>
          </a:p>
        </p:txBody>
      </p:sp>
    </p:spTree>
    <p:extLst>
      <p:ext uri="{BB962C8B-B14F-4D97-AF65-F5344CB8AC3E}">
        <p14:creationId xmlns:p14="http://schemas.microsoft.com/office/powerpoint/2010/main" xmlns="" val="2249745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DC1D5-35C8-43AC-A50D-3F82C6D1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44557"/>
            <a:ext cx="10364451" cy="887895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вулкана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BC3F688-560B-478A-BFC2-601395F82AB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9043" y="1232452"/>
            <a:ext cx="8613913" cy="5426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5472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B43505-D65E-4F1A-8BD7-0F1B27E49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45775"/>
            <a:ext cx="10364451" cy="1232451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вулканов:</a:t>
            </a:r>
            <a:b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Действующие</a:t>
            </a:r>
            <a:endParaRPr lang="ru-RU" sz="4000" cap="none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FB6DDB2-AFDD-4494-BFF2-76DE8FC3F51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834" y="1545329"/>
            <a:ext cx="5106299" cy="482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AADAFE1-F854-48AD-B50A-087B1C1EEF9D}"/>
              </a:ext>
            </a:extLst>
          </p:cNvPr>
          <p:cNvSpPr txBox="1"/>
          <p:nvPr/>
        </p:nvSpPr>
        <p:spPr>
          <a:xfrm>
            <a:off x="5929746" y="2126796"/>
            <a:ext cx="608214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Вулканы, часто проявляющие активность. В мире их около 840. В год происходит около 50 извержений.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749106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A8F0F-7E16-4C79-8FE5-BA437232B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192" y="172278"/>
            <a:ext cx="11370990" cy="622852"/>
          </a:xfrm>
        </p:spPr>
        <p:txBody>
          <a:bodyPr>
            <a:normAutofit fontScale="90000"/>
          </a:bodyPr>
          <a:lstStyle/>
          <a:p>
            <a:r>
              <a:rPr lang="ru-RU" sz="40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Спящие                           3. Потухшие</a:t>
            </a:r>
            <a:endParaRPr lang="ru-RU" sz="4000" cap="none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DC049E97-9975-4EDA-809B-32E0E28545A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817" y="2500051"/>
            <a:ext cx="5608983" cy="3980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3BDEB257-90BE-44EB-8038-AE18DD68533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2492621"/>
            <a:ext cx="5608983" cy="3980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ABB950E-63EE-4B27-BA52-A13A8F17BD4A}"/>
              </a:ext>
            </a:extLst>
          </p:cNvPr>
          <p:cNvSpPr txBox="1"/>
          <p:nvPr/>
        </p:nvSpPr>
        <p:spPr>
          <a:xfrm>
            <a:off x="410192" y="951378"/>
            <a:ext cx="56089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Вулканы, которые могут в будущем стать действующими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1D73647-7B13-4B51-8103-7EB84834F84A}"/>
              </a:ext>
            </a:extLst>
          </p:cNvPr>
          <p:cNvSpPr txBox="1"/>
          <p:nvPr/>
        </p:nvSpPr>
        <p:spPr>
          <a:xfrm>
            <a:off x="6172200" y="951378"/>
            <a:ext cx="5608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Вулкан, деятельность которого прекратилась навсегда</a:t>
            </a:r>
          </a:p>
        </p:txBody>
      </p:sp>
    </p:spTree>
    <p:extLst>
      <p:ext uri="{BB962C8B-B14F-4D97-AF65-F5344CB8AC3E}">
        <p14:creationId xmlns:p14="http://schemas.microsoft.com/office/powerpoint/2010/main" xmlns="" val="495678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7699EF-8E5D-4895-BC2F-CF66D707C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2"/>
            <a:ext cx="10364451" cy="1039578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Тихоокеанское огненное кольцо</a:t>
            </a:r>
            <a:endParaRPr lang="ru-RU" sz="4000" cap="none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2A1C02D-CE56-4EC2-8E11-096E8C86EC6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704" y="1050866"/>
            <a:ext cx="7984166" cy="5262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7190420-61B0-4F76-83A4-009B3E5256E4}"/>
              </a:ext>
            </a:extLst>
          </p:cNvPr>
          <p:cNvSpPr txBox="1"/>
          <p:nvPr/>
        </p:nvSpPr>
        <p:spPr>
          <a:xfrm>
            <a:off x="8726287" y="819047"/>
            <a:ext cx="31010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вулканов нашей планеты расположена в огненном кольце, которое тянется по берегам всего Тихого океана. Вулканы есть не только на поверхности, но и под водой в морях и океанах - при их извержениях появляются новые острова.</a:t>
            </a:r>
          </a:p>
        </p:txBody>
      </p:sp>
    </p:spTree>
    <p:extLst>
      <p:ext uri="{BB962C8B-B14F-4D97-AF65-F5344CB8AC3E}">
        <p14:creationId xmlns:p14="http://schemas.microsoft.com/office/powerpoint/2010/main" xmlns="" val="3221147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8563DF-9430-44FC-B90C-C9F06694B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45775"/>
            <a:ext cx="10364451" cy="649355"/>
          </a:xfrm>
        </p:spPr>
        <p:txBody>
          <a:bodyPr>
            <a:normAutofit/>
          </a:bodyPr>
          <a:lstStyle/>
          <a:p>
            <a:r>
              <a:rPr lang="ru-RU" sz="40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Мауна</a:t>
            </a:r>
            <a:r>
              <a:rPr lang="ru-RU" sz="4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-Лоа</a:t>
            </a:r>
            <a:endParaRPr lang="ru-RU" sz="4000" cap="none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F248138-CF37-4748-8381-A61FF759432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960" y="993913"/>
            <a:ext cx="6963023" cy="5605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4EACF4F-D8BA-48DE-8FCA-4BBCC13944A4}"/>
              </a:ext>
            </a:extLst>
          </p:cNvPr>
          <p:cNvSpPr txBox="1"/>
          <p:nvPr/>
        </p:nvSpPr>
        <p:spPr>
          <a:xfrm>
            <a:off x="7845287" y="1944757"/>
            <a:ext cx="35913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вулкан в мире —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Мауна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-Лоа на Гавайях в США, купол его имеет длину 120 км и ширину 50 км.</a:t>
            </a:r>
          </a:p>
        </p:txBody>
      </p:sp>
    </p:spTree>
    <p:extLst>
      <p:ext uri="{BB962C8B-B14F-4D97-AF65-F5344CB8AC3E}">
        <p14:creationId xmlns:p14="http://schemas.microsoft.com/office/powerpoint/2010/main" xmlns="" val="33368193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190</TotalTime>
  <Words>528</Words>
  <Application>Microsoft Office PowerPoint</Application>
  <PresentationFormat>Произвольный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Капля</vt:lpstr>
      <vt:lpstr>Тема: «извержение вулкана в домашних условиях»</vt:lpstr>
      <vt:lpstr>Цель работы:</vt:lpstr>
      <vt:lpstr>Задачи</vt:lpstr>
      <vt:lpstr>Объект:  - Вулканы</vt:lpstr>
      <vt:lpstr>Строение вулкана</vt:lpstr>
      <vt:lpstr>Виды вулканов: 1. Действующие</vt:lpstr>
      <vt:lpstr>2. Спящие                           3. Потухшие</vt:lpstr>
      <vt:lpstr>Тихоокеанское огненное кольцо</vt:lpstr>
      <vt:lpstr>Мауна-Лоа</vt:lpstr>
      <vt:lpstr>Извержение Кракатау</vt:lpstr>
      <vt:lpstr>Опасность вулканов</vt:lpstr>
      <vt:lpstr>Польза от вулканов</vt:lpstr>
      <vt:lpstr>Ресторан на острове Лансароте</vt:lpstr>
      <vt:lpstr>Мой опыт создания вулкана – лепим макет</vt:lpstr>
      <vt:lpstr>Запекание и раскрашивание макета</vt:lpstr>
      <vt:lpstr>Проведение эксперимента</vt:lpstr>
      <vt:lpstr>Выводы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«извержение вулкана в домашних условиях»</dc:title>
  <dc:creator>Богданчики</dc:creator>
  <cp:lastModifiedBy>КАБ 13Н</cp:lastModifiedBy>
  <cp:revision>25</cp:revision>
  <dcterms:created xsi:type="dcterms:W3CDTF">2019-12-03T13:26:58Z</dcterms:created>
  <dcterms:modified xsi:type="dcterms:W3CDTF">2019-12-19T10:32:52Z</dcterms:modified>
</cp:coreProperties>
</file>