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144450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trong &amp;Mcy;&amp;ocy;&amp;icy; &amp;bcy;&amp;iecy;&amp;scy;&amp;shcy;&amp;ocy;&amp;vcy;&amp;ncy;&amp;ycy;&amp;iecy; &amp;fcy;&amp;ocy;&amp;ncy;&amp;ycy; - 26 (&amp;kcy;&amp;ocy; &amp;Dcy;&amp;ncy;&amp;yucy; &amp;Scy;&amp;vcy;.&amp;Vcy;&amp;acy;&amp;lcy;&amp;iecy;&amp;ncy;&amp;tcy;&amp;icy;&amp;ncy;&amp;acy;). 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409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5000660" cy="1285884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bg1">
                    <a:lumMod val="95000"/>
                  </a:schemeClr>
                </a:solidFill>
              </a:rPr>
              <a:t>Крепость-герой Брест </a:t>
            </a:r>
            <a:br>
              <a:rPr lang="ru-RU" b="1" u="sng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b="1" u="sng" dirty="0" smtClean="0">
                <a:solidFill>
                  <a:schemeClr val="bg1">
                    <a:lumMod val="95000"/>
                  </a:schemeClr>
                </a:solidFill>
              </a:rPr>
              <a:t>(Брестская крепость)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5000628" cy="550070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С целью увековечивания беспримерного мужества и стойкости защитников, в 1971 году Брестской крепости присвоен статус мемориального комплекса, в состав которого входит ряд памятников и монументов, в т.ч. "Музей обороны Брестской крепости" с центральным монументом "Мужество", вблизи которого никогда не угасает Вечный огонь Славы.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2532" name="Picture 4" descr="&amp;Bcy;&amp;rcy;&amp;iecy;&amp;scy;&amp;tcy;&amp;scy;&amp;kcy;&amp;acy;&amp;yacy; &amp;kcy;&amp;rcy;&amp;iecy;&amp;pcy;&amp;ocy;&amp;scy;&amp;tcy;&amp;soft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928802"/>
            <a:ext cx="3810025" cy="28575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&amp;Ncy;&amp;iecy;&amp;zhcy;&amp;ncy;&amp;ycy;&amp;iecy; &amp;bcy;&amp;iecy;&amp;scy;&amp;shcy;&amp;ocy;&amp;vcy;&amp;ncy;&amp;ycy;&amp;iecy; &amp;fcy;&amp;ocy;&amp;n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Город-герой Киев</a:t>
            </a:r>
            <a:b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5214942" cy="592933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При проведении Киевской наступательной операции 6 ноября 1943 года город был окончательно очищен от оккупантов. Свидетелями тех героических событиях являются сотни памятников и монументов, расположенные как в самом городе, так и на рубежах обороны, самыми известными из которых являются: известная на весь Союз скульптура "Родина-мать", мемориальные комплексы "Парк Вечной славы" и "Музей истории Великой Отечественной войны 1941-1945 гг.", а также расположенный на площади Победы обелиск "Городу-герою Киеву".</a:t>
            </a:r>
            <a:endParaRPr lang="ru-RU" dirty="0"/>
          </a:p>
        </p:txBody>
      </p:sp>
      <p:pic>
        <p:nvPicPr>
          <p:cNvPr id="23556" name="Picture 4" descr="&amp;gcy;&amp;ocy;&amp;rcy;&amp;ocy;&amp;dcy;-&amp;gcy;&amp;iecy;&amp;rcy;&amp;ocy;&amp;jcy; &amp;Kcy;&amp;icy;&amp;iecy;&amp;vcy; &amp;Rcy;&amp;ocy;&amp;dcy;&amp;icy;&amp;ncy;&amp;acy;-&amp;mcy;&amp;acy;&amp;tcy;&amp;soft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5" y="1643050"/>
            <a:ext cx="3934525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amp;Pcy;&amp;rcy;&amp;iecy;&amp;zcy;&amp;iecy;&amp;ncy;&amp;tcy;&amp;acy;&amp;tscy;&amp;icy;&amp;icy; &amp;kcy;&amp;ocy; &amp;dcy;&amp;ncy;&amp;yucy; &amp;pcy;&amp;ocy;&amp;bcy;&amp;iecy;&amp;d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u="sng" dirty="0" smtClean="0"/>
              <a:t>Город-герой Одесса</a:t>
            </a:r>
            <a:br>
              <a:rPr lang="ru-RU" b="1" u="sng" dirty="0" smtClean="0"/>
            </a:b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535785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память о тех героических событиях вдоль линии главного оборонного рубежа Одессы был создан "Пояс Славы", в состав которого входит 11 монументов, расположенных в различных населённых пунктах на подступах к городу, в которых происходили наиболее ожесточённые бои.</a:t>
            </a:r>
            <a:endParaRPr lang="ru-RU" dirty="0"/>
          </a:p>
        </p:txBody>
      </p:sp>
      <p:pic>
        <p:nvPicPr>
          <p:cNvPr id="24582" name="Picture 6" descr="&amp;Pcy;&amp;rcy;&amp;ocy;&amp;gcy;&amp;ucy;&amp;lcy;&amp;kcy;&amp;acy; &amp;pcy;&amp;ocy; &amp;Ocy;&amp;dcy;&amp;iecy;&amp;scy;&amp;scy;&amp;iecy; - &amp;Acy;&amp;lcy;&amp;iecy;&amp;kcy;&amp;scy;&amp;acy;&amp;ncy;&amp;dcy;&amp;rcy; &amp;Icy;&amp;vcy;&amp;acy;&amp;ncy;&amp;ocy;&amp;vcy; Like Discovery chann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785926"/>
            <a:ext cx="2893239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&amp;Kcy;&amp;lcy;&amp;icy;&amp;pcy;&amp;acy;&amp;rcy;&amp;tcy; &amp;dcy;&amp;iecy;&amp;ncy;&amp;softcy; &amp;pcy;&amp;ocy;&amp;bcy;&amp;iecy;&amp;dcy;&amp;ycy; &amp;icy; &amp;zcy;&amp;acy;&amp;shchcy;&amp;icy;&amp;tcy;&amp;ncy;&amp;icy;&amp;kcy;&amp;acy; &amp;ocy;&amp;tcy;&amp;iecy;&amp;chcy;&amp;iecy;&amp;scy;&amp;tcy;&amp;vcy;&amp;acy; - 1 &amp;icy; 9 &amp;Mcy;&amp;a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Город-герой Сталинград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8858280" cy="314327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Памятники, посвящённые событиям той героической эпохи, являются основными городскими достопримечательностями. Самыми известными из них являются Мамаев курган, панорама "Разгром немецко-фашистских войск под Сталинградом", "Дом солдатской славы" (более известный под названием "Дом Павлова"), Аллея Героев, монумент "Соединение фронтов", "Стена </a:t>
            </a:r>
            <a:r>
              <a:rPr lang="ru-RU" dirty="0" err="1" smtClean="0"/>
              <a:t>Родимцева</a:t>
            </a:r>
            <a:r>
              <a:rPr lang="ru-RU" dirty="0" smtClean="0"/>
              <a:t>", "Остров </a:t>
            </a:r>
            <a:r>
              <a:rPr lang="ru-RU" dirty="0" err="1" smtClean="0"/>
              <a:t>Людникова</a:t>
            </a:r>
            <a:r>
              <a:rPr lang="ru-RU" dirty="0" smtClean="0"/>
              <a:t>", Мельница </a:t>
            </a:r>
            <a:r>
              <a:rPr lang="ru-RU" dirty="0" err="1" smtClean="0"/>
              <a:t>Гергарта</a:t>
            </a:r>
            <a:r>
              <a:rPr lang="ru-RU" dirty="0" smtClean="0"/>
              <a:t> (</a:t>
            </a:r>
            <a:r>
              <a:rPr lang="ru-RU" dirty="0" err="1" smtClean="0"/>
              <a:t>Грудинина</a:t>
            </a:r>
            <a:r>
              <a:rPr lang="ru-RU" dirty="0" smtClean="0"/>
              <a:t>) и др.</a:t>
            </a:r>
            <a:endParaRPr lang="ru-RU" dirty="0"/>
          </a:p>
        </p:txBody>
      </p:sp>
      <p:pic>
        <p:nvPicPr>
          <p:cNvPr id="25606" name="Picture 6" descr="&amp;Gcy;&amp;ocy;&amp;rcy;&amp;ocy;&amp;dcy;-&amp;gcy;&amp;iecy;&amp;rcy;&amp;ocy;&amp;jcy; &amp;Scy;&amp;tcy;&amp;acy;&amp;lcy;&amp;icy;&amp;ncy;&amp;gcy;&amp;rcy;&amp;acy;&amp;d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929066"/>
            <a:ext cx="2714644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&amp;Scy;&amp;ocy;&amp;vcy;&amp;mcy;&amp;iecy;&amp;scy;&amp;tcy;&amp;ncy;&amp;ocy;&amp;iecy; &amp;ocy;&amp;bcy;&amp;rcy;&amp;acy;&amp;shchcy;&amp;iecy;&amp;ncy;&amp;icy;&amp;iecy; &amp;pcy;&amp;ocy;&amp;scy;&amp;lcy;&amp;ocy;&amp;vcy; &amp;shcy;&amp;iecy;&amp;scy;&amp;tcy;&amp;icy; &amp;gcy;&amp;ocy;&amp;scy;&amp;ucy;&amp;dcy;&amp;acy;&amp;rcy;&amp;scy;&amp;tcy;&amp;vcy; &amp;kcy;&amp;ocy; &amp;Dcy;&amp;ncy;&amp;yucy; &amp;Pcy;&amp;ocy;&amp;bcy;&amp;iecy;&amp;d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9" y="1000108"/>
            <a:ext cx="9142291" cy="58578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Город-герой Ленинград</a:t>
            </a:r>
            <a:br>
              <a:rPr lang="ru-RU" b="1" u="sng" dirty="0" smtClean="0"/>
            </a:b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6572264" cy="400052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память о массовом героизме участников обороны Ленинграда в городе установлен ряд памятников, самыми значимыми из которых являются Обелиск "Городу-герою Ленинграду", установленный на площади Восстания, "Монумент героическим защитникам Ленинграда" на площади Победы, памятник вагонетке, на котором вывозились собранные на улицах трупы и огромное Пискарёвское кладбище, где покоится прах погибших и умерших от голода ленинградцев.</a:t>
            </a:r>
            <a:endParaRPr lang="ru-RU" dirty="0"/>
          </a:p>
        </p:txBody>
      </p:sp>
      <p:pic>
        <p:nvPicPr>
          <p:cNvPr id="26628" name="Picture 4" descr="&amp;Lcy;&amp;iecy;&amp;ncy;&amp;icy;&amp;ncy;&amp;gcy;&amp;rcy;&amp;acy;&amp;d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928670"/>
            <a:ext cx="2445506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&amp;Mcy;&amp;ocy;&amp;scy;&amp;kcy;&amp;vcy;&amp;acy; &amp;gcy;&amp;ocy;&amp;rcy;&amp;ocy;&amp;dcy;-&amp;gcy;&amp;iecy;&amp;rcy;&amp;ocy;&amp;j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Город-герой Москва</a:t>
            </a:r>
            <a:br>
              <a:rPr lang="ru-RU" b="1" u="sng" dirty="0" smtClean="0">
                <a:solidFill>
                  <a:schemeClr val="bg1"/>
                </a:solidFill>
              </a:rPr>
            </a:b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За свой беспримерный подвиг город награждён высшей наградой Советского Союза — орденом Ленина и медалью "Золотая Звезда".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&amp;Lcy;&amp;ucy;&amp;chcy;&amp;shcy;&amp;icy;&amp;iecy; &amp;ocy;&amp;bcy;&amp;ocy;&amp;icy; &amp;dcy;&amp;lcy;&amp;yacy; &amp;rcy;&amp;acy;&amp;bcy;&amp;ocy;&amp;chcy;&amp;iecy;&amp;gcy;&amp;ocy; &amp;scy;&amp;tcy;&amp;ocy;&amp;lcy;&amp;acy; - &amp;Pcy;&amp;rcy;&amp;acy;&amp;zcy;&amp;dcy;&amp;ncy;&amp;icy;&amp;kcy;&amp;icy; / &amp;Mcy;&amp;acy;&amp;jcy;&amp;scy;&amp;kcy;&amp;icy;&amp;iecy; &amp;pcy;&amp;rcy;&amp;acy;&amp;zcy;&amp;dcy;&amp;ncy;&amp;icy;&amp;kcy;&amp;icy; - &amp;Scy;&amp;kcy;&amp;acy;&amp;chcy;&amp;acy;&amp;tcy;&amp;softcy; &amp;ocy;&amp;bcy;&amp;ocy;&amp;icy; - &amp;Ocy;&amp;tcy;&amp;kcy;&amp;rcy;&amp;ycy;&amp;tcy;&amp;kcy;&amp;acy; 9 &amp;mcy;&amp;acy;&amp;yacy; &amp;scy;&amp;ocy; &amp;zcy;&amp;vcy;&amp;iecy;&amp;zcy;&amp;dcy;&amp;ocy;&amp;jcy;. . &amp;Ocy;&amp;tcy;&amp;kcy;&amp;rcy;&amp;ycy;&amp;tcy;&amp;kcy;&amp;icy; &amp;kcy;&amp;ocy; &amp;dcy;&amp;ncy;&amp;yucy; &amp;pcy;&amp;ocy;&amp;b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4293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i="1" u="sng" dirty="0" smtClean="0">
                <a:solidFill>
                  <a:schemeClr val="bg1"/>
                </a:solidFill>
              </a:rPr>
              <a:t>Пусть не будет войны никогда!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Пусть не будет войны никогда!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Пусть спокойно спят города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Пусть сирены пронзительный вой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Не звучит над твоей головой.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Ни один пусть не рвётся снаряд,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Ни один не строчит автомат.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Оглушают пусть наши леса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Только птиц и детей голоса.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И пусть мирно проходят года.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Пусть не будет войны никогда.</a:t>
            </a:r>
          </a:p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Т. Шорыгина</a:t>
            </a:r>
          </a:p>
          <a:p>
            <a:pPr algn="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&amp;SHcy;&amp;kcy;&amp;ocy;&amp;lcy;&amp;softcy;&amp;ncy;&amp;ycy;&amp;jcy; &amp;scy;&amp;acy;&amp;jcy;&amp;tcy; - &amp;Vcy;&amp;ocy;&amp;icy;&amp;ncy;&amp;scy;&amp;kcy;&amp;acy;&amp;yacy; &amp;dcy;&amp;ocy;&amp;bcy;&amp;lcy;&amp;iecy;&amp;scy;&amp;tcy;&amp;sof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17" y="-1"/>
            <a:ext cx="8915601" cy="689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&amp;Ncy;&amp;ocy;&amp;vcy;&amp;ocy;&amp;scy;&amp;tcy;&amp;icy; &amp;Acy;&amp;rcy;&amp;bcy;&amp;icy;&amp;tcy;&amp;rcy;&amp;acy;&amp;zhcy;&amp;ncy;&amp;ycy;&amp;jcy; &amp;scy;&amp;ucy;&amp;dcy; &amp;KHcy;&amp;acy;&amp;ncy;&amp;tcy;&amp;ycy;-&amp;Mcy;&amp;acy;&amp;ncy;&amp;scy;&amp;icy;&amp;jcy;&amp;scy;&amp;kcy;&amp;ocy;&amp;gcy;&amp;ocy; &amp;acy;&amp;vcy;&amp;tcy;&amp;ocy;&amp;ncy;&amp;ocy;&amp;mcy;&amp;ncy;&amp;ocy;&amp;gcy;&amp;ocy; &amp;ocy;&amp;kcy;&amp;rcy;&amp;ucy;&amp;gcy;&amp;acy;-&amp;YUcy;&amp;gcy;&amp;r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Город-герой Смоленск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928670"/>
            <a:ext cx="4071934" cy="557216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память о героической обороне Смоленска, в городе и его окрестностях был сооружён ряд памятников, среди которых выделяются "Мемориальный знак в честь освобождения Смоленщины от фашистских захватчиков", Курган Бессмертия, "Мемориал памяти жертв фашистского террора", Вечный огонь в сквере Памяти Героев, а также памятник БМ-13-"Катюша" в </a:t>
            </a:r>
            <a:r>
              <a:rPr lang="ru-RU" dirty="0" err="1" smtClean="0"/>
              <a:t>Угранском</a:t>
            </a:r>
            <a:r>
              <a:rPr lang="ru-RU" dirty="0" smtClean="0"/>
              <a:t> районе Смоленской области.</a:t>
            </a:r>
            <a:endParaRPr lang="ru-RU" dirty="0"/>
          </a:p>
        </p:txBody>
      </p:sp>
      <p:pic>
        <p:nvPicPr>
          <p:cNvPr id="15366" name="Picture 6" descr="&amp;gcy;&amp;ocy;&amp;rcy;&amp;ocy;&amp;dcy;-&amp;gcy;&amp;iecy;&amp;rcy;&amp;ocy;&amp;jcy; &amp;Scy;&amp;mcy;&amp;ocy;&amp;lcy;&amp;iecy;&amp;ncy;&amp;scy;&amp;k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785794"/>
            <a:ext cx="1885964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8" name="Picture 8" descr="CURSO DE RUSSO EM FLORIANÓPOLIS - &amp;Gcy;&amp;Ocy;&amp;Rcy;&amp;Ocy;&amp;Dcy;&amp;Acy;-&amp;Gcy;&amp;IEcy;&amp;Rcy;&amp;Ocy;&amp;Icy; - &amp;Scy;&amp;Mcy;&amp;Ocy;&amp;Lcy;&amp;IEcy;&amp;Ncy;&amp;Scy;&amp;Kcy; - CIDADES-HERÓI - SMOLENS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3000396" cy="2249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amp;Ocy;&amp;tcy;&amp;kcy;&amp;rcy;&amp;ycy;&amp;tcy;&amp;kcy;&amp;icy; &amp;kcy;&amp;ocy; &amp;Dcy;&amp;ncy;&amp;yucy; &amp;Pcy;&amp;ocy;&amp;bcy;&amp;iecy;&amp;d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Город-герой Мурманск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5186370" cy="457203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 память о героических днях обороны в городе было сооружено множество памятников и монументов, наиболее значимыми из которых являются "Памятник Защитникам Советского Заполярья" (т.н. "Мурманский Алёша"), памятники "Герою Советского Союза Анатолию </a:t>
            </a:r>
            <a:r>
              <a:rPr lang="ru-RU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Бредову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" и "Воинам 6-й Героической комсомольской батареи".</a:t>
            </a:r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390" name="Picture 6" descr="&amp;gcy;&amp;ocy;&amp;rcy;&amp;ocy;&amp;dcy;-&amp;gcy;&amp;iecy;&amp;rcy;&amp;ocy;&amp;jcy; &amp;Mcy;&amp;ucy;&amp;rcy;&amp;mcy;&amp;acy;&amp;ncy;&amp;scy;&amp;k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928670"/>
            <a:ext cx="2985799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irovskuiraion.ru - &amp;Fcy;&amp;ocy;&amp;rcy;&amp;ucy;&amp;mcy; &quot; &amp;Vcy;&amp;scy;&amp;iecy; &amp;dcy;&amp;lcy;&amp;yacy; &amp;fcy;&amp;ocy;&amp;tcy;&amp;ocy;&amp;rcy;&amp;iecy;&amp;dcy;&amp;acy;&amp;kcy;&amp;tcy;&amp;icy;&amp;rcy;&amp;ocy;&amp;vcy;&amp;acy;&amp;ncy;&amp;icy;&amp;yacy; (&amp;scy;&amp;ocy;&amp;fcy;&amp;tcy;, &amp;mcy;&amp;acy;&amp;tcy;&amp;iecy;&amp;rcy;&amp;icy;&amp;acy;&amp;lcy;, &amp;ucy;&amp;rcy;&amp;ocy;&amp;kcy;&amp;icy;) &quot; &amp;Tcy;&amp;iecy;&amp;mcy;&amp;acy; : &amp;Fcy;&amp;ocy;&amp;ncy;&amp;ycy;. . &amp;KHcy;&amp;ucy;&amp;dcy;&amp;ocy;&amp;zhcy;&amp;iecy;&amp;scy;&amp;tcy;&amp;vcy;&amp;iecy;&amp;ncy;&amp;ncy;&amp;ocy; - &amp;ocy;&amp;fcy;&amp;ocy;&amp;rcy;&amp;mcy;&amp;icy;&amp;tcy;&amp;iecy;&amp;lcy;&amp;softcy;&amp;ncy;&amp;ycy;&amp;iecy; 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Город-герой Тула</a:t>
            </a:r>
            <a:br>
              <a:rPr lang="ru-RU" b="1" u="sng" dirty="0" smtClean="0"/>
            </a:b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14357"/>
            <a:ext cx="8786874" cy="292895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память о героических днях обороны, в городе установлен ряд монументов и памятных знаков, среди которых наиболее известными являются Монументальный комплекс "Передний край обороны города", памятники "Защитникам Тулы в Великой Отечественной войне", "Тульскому рабочему полку" и "Героям Советского Союза", а также памятники различным образцам военной техники - "полуторке", зенитному орудию, танкам ИС-3 и Т-34, "Катюше", пушке-гаубице и противотанковому орудию.</a:t>
            </a:r>
            <a:endParaRPr lang="ru-RU" dirty="0"/>
          </a:p>
        </p:txBody>
      </p:sp>
      <p:pic>
        <p:nvPicPr>
          <p:cNvPr id="17412" name="Picture 4" descr="&amp;Gcy;&amp;ocy;&amp;rcy;&amp;ocy;&amp;dcy;-&amp;gcy;&amp;iecy;&amp;rcy;&amp;ocy;&amp;jcy; &amp;Tcy;&amp;ucy;&amp;l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857628"/>
            <a:ext cx="3583096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&amp;Fcy;&amp;ocy;&amp;ncy;&amp;ycy; &amp;dcy;&amp;lcy;&amp;yacy; &amp;pcy;&amp;rcy;&amp;iecy;&amp;zcy;&amp;iecy;&amp;ncy;&amp;tcy;&amp;acy;&amp;tscy;&amp;icy;&amp;jcy; &amp;Dcy;&amp;iecy;&amp;ncy;&amp;softcy; &amp;Pcy;&amp;ocy;&amp;bcy;&amp;iecy;&amp;dcy;&amp;ycy; 13 - &amp;Tcy;&amp;acy;&amp;tcy;&amp;softcy;&amp;yacy;&amp;ncy;&amp;acy; &amp;Pcy;&amp;iecy;&amp;tcy;&amp;rcy;&amp;ocy;&amp;vcy;&amp;ncy;&amp;acy; &amp;Pcy;&amp;icy;&amp;scy;&amp;acy;&amp;rcy;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8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u="sng" dirty="0" smtClean="0"/>
              <a:t>Город-герой Новороссийск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5214974" cy="4857784"/>
          </a:xfr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85000" lnSpcReduction="20000"/>
          </a:bodyPr>
          <a:lstStyle/>
          <a:p>
            <a:r>
              <a:rPr lang="ru-RU" dirty="0" smtClean="0"/>
              <a:t>В память о тех героических временах в городе установлен ряд памятников, самыми известными из которых являются монумент "Оборона Малой Земли", памятник майору Ц. Л. </a:t>
            </a:r>
            <a:r>
              <a:rPr lang="ru-RU" dirty="0" err="1" smtClean="0"/>
              <a:t>Куникову</a:t>
            </a:r>
            <a:r>
              <a:rPr lang="ru-RU" dirty="0" smtClean="0"/>
              <a:t>, Братская могила, памятник "Огонь вечной славы", мемориал "Малая земля", памятники "Неизвестному матросу" и "Героическим морякам-черноморцам".</a:t>
            </a:r>
            <a:endParaRPr lang="ru-RU" dirty="0"/>
          </a:p>
        </p:txBody>
      </p:sp>
      <p:pic>
        <p:nvPicPr>
          <p:cNvPr id="18436" name="Picture 4" descr="&amp;gcy;&amp;ocy;&amp;rcy;&amp;ocy;&amp;dcy;-&amp;gcy;&amp;iecy;&amp;rcy;&amp;ocy;&amp;jcy; &amp;Ncy;&amp;ocy;&amp;vcy;&amp;ocy;&amp;rcy;&amp;ocy;&amp;scy;&amp;scy;&amp;icy;&amp;jcy;&amp;scy;&amp;k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500174"/>
            <a:ext cx="3434111" cy="25717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&amp;Pcy;&amp;ocy;&amp;gcy;&amp;ucy;&amp;lcy;&amp;yacy;&amp;jcy; - &amp;Ocy;&amp;tcy;&amp;dcy;&amp;ocy;&amp;khcy;&amp;n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Город-герой Керчь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5143536" cy="51435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smtClean="0"/>
              <a:t>Подвиги защитников города увековечены в обелиске Славы, сооружённом в 1944 году на горе Митридат в память о воинах, погибшим в боях за город. В их честь 9 мая 1959 был торжественно зажжён Вечный огонь, а в 1982 году был построен мемориальный комплекс "Героям </a:t>
            </a:r>
            <a:r>
              <a:rPr lang="ru-RU" dirty="0" err="1" smtClean="0"/>
              <a:t>Аджимушкая</a:t>
            </a:r>
            <a:r>
              <a:rPr lang="ru-RU" dirty="0" smtClean="0"/>
              <a:t>".</a:t>
            </a:r>
            <a:endParaRPr lang="ru-RU" dirty="0"/>
          </a:p>
        </p:txBody>
      </p:sp>
      <p:pic>
        <p:nvPicPr>
          <p:cNvPr id="19462" name="Picture 6" descr="&amp;Kcy;&amp;iecy;&amp;rcy;&amp;chcy;&amp;softcy; &amp;gcy;&amp;ocy;&amp;rcy;&amp;ocy;&amp;dcy;-&amp;gcy;&amp;iecy;&amp;rcy;&amp;ocy;&amp;j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4021540"/>
            <a:ext cx="1928794" cy="2836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Acy;&amp;ncy;&amp;icy;&amp;mcy;&amp;icy;&amp;rcy;&amp;ocy;&amp;vcy;&amp;acy;&amp;ncy;&amp;ncy;&amp;ycy;&amp;iecy; &amp;fcy;&amp;ocy;&amp;n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679"/>
            <a:ext cx="9144000" cy="68363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Город-герой Севастополь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6429388" cy="564360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Город является чемпионом на территории бывшего Союза по количеству военных памятников, среди которых к периоду Великой Отечественной относятся диорама "Штурм Сапун-горы", Малахов курган, памятники воинам 414-й </a:t>
            </a:r>
            <a:r>
              <a:rPr lang="ru-RU" dirty="0" err="1" smtClean="0"/>
              <a:t>Анапской</a:t>
            </a:r>
            <a:r>
              <a:rPr lang="ru-RU" dirty="0" smtClean="0"/>
              <a:t> и 89-й Таманской Краснознамённым дивизиям, 318-й Новороссийской горнострелковой дивизии и 2-ой гвардейской армии, а также "Паровоз-памятник" от легендарного бронепоезда "Железняков".</a:t>
            </a:r>
            <a:endParaRPr lang="ru-RU" dirty="0"/>
          </a:p>
        </p:txBody>
      </p:sp>
      <p:pic>
        <p:nvPicPr>
          <p:cNvPr id="20486" name="Picture 6" descr="&amp;Pcy;&amp;rcy;&amp;iecy;&amp;zcy;&amp;iecy;&amp;ncy;&amp;tcy;&amp;acy;&amp;tscy;&amp;icy;&amp;yacy; &amp;scy;&amp;iecy;&amp;vcy;&amp;acy;&amp;scy;&amp;tcy;&amp;ocy;&amp;pcy;&amp;ocy;&amp;lcy;&amp;softcy; &amp;gcy;&amp;ocy;&amp;rcy;&amp;ocy;&amp;dcy; &amp;gcy;&amp;iecy;&amp;rcy;&amp;ocy;&amp;j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142984"/>
            <a:ext cx="2214578" cy="3321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amp;Kcy;&amp;acy;&amp;rcy;&amp;tcy;&amp;icy;&amp;ncy;&amp;kcy;&amp;icy; &amp;gcy;&amp;vcy;&amp;ocy;&amp;zcy;&amp;dcy;&amp;icy;&amp;kcy;&amp;icy;, &amp;bcy;&amp;ucy;&amp;kcy;&amp;iecy;&amp;tcy;, &amp;lcy;&amp;ocy;&amp;zcy;&amp;ucy;&amp;ncy;&amp;gcy;, &amp;dcy;&amp;iecy;&amp;ncy;&amp;softcy; &amp;pcy;&amp;ocy;&amp;bcy;&amp;iecy;&amp;dcy;&amp;ycy;, 9 &amp;mcy;&amp;acy;&amp;yacy;, &amp;pcy;&amp;rcy;&amp;acy;&amp;zcy;&amp;dcy;&amp;ncy;&amp;icy;&amp;kcy;, &amp;pcy;&amp;ocy;&amp;bcy;&amp;iecy;&amp;dcy;&amp;acy;, &amp;tscy;&amp;vcy;&amp;iecy;&amp;tcy;&amp;ycy;, &amp;scy;&amp;scy;&amp;scy;&amp;rcy;, &amp;vcy;&amp;ocy;&amp;vcy; - &amp;ocy;&amp;bcy;&amp;ocy;&amp;icy; 1280x9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Город-герой Минск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5214974" cy="492922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За заслуги столицы Белоруссии в борьбе против фашистских завоевателей, Минск был удостоен почётного звания "Город-герой" в соответствии с Постановлением Президиума ВС СССР от 26 июня 1974 года. В память о военных событиях той эпохи в городе установлен ряд памятников, самыми известными из которых являются Памятник Победы и вечный огонь, Курган Славы и Памятник воинам-танкистам.</a:t>
            </a:r>
            <a:endParaRPr lang="ru-RU" dirty="0"/>
          </a:p>
        </p:txBody>
      </p:sp>
      <p:pic>
        <p:nvPicPr>
          <p:cNvPr id="21508" name="Picture 4" descr="&amp;gcy;&amp;ocy;&amp;rcy;&amp;ocy;&amp;dcy;-&amp;gcy;&amp;iecy;&amp;rcy;&amp;ocy;&amp;jcy; &amp;Mcy;&amp;icy;&amp;ncy;&amp;scy;&amp;k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928670"/>
            <a:ext cx="3530807" cy="2659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842</Words>
  <Application>Microsoft Office PowerPoint</Application>
  <PresentationFormat>Экран (4:3)</PresentationFormat>
  <Paragraphs>44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Город-герой Смоленск </vt:lpstr>
      <vt:lpstr>Город-герой Мурманск </vt:lpstr>
      <vt:lpstr>Город-герой Тула </vt:lpstr>
      <vt:lpstr>Город-герой Новороссийск </vt:lpstr>
      <vt:lpstr>Город-герой Керчь </vt:lpstr>
      <vt:lpstr>Город-герой Севастополь </vt:lpstr>
      <vt:lpstr>Город-герой Минск </vt:lpstr>
      <vt:lpstr>Крепость-герой Брест  (Брестская крепость) </vt:lpstr>
      <vt:lpstr>Город-герой Киев </vt:lpstr>
      <vt:lpstr> Город-герой Одесса </vt:lpstr>
      <vt:lpstr>Город-герой Сталинград </vt:lpstr>
      <vt:lpstr>Город-герой Ленинград </vt:lpstr>
      <vt:lpstr>Город-герой Москва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Ерохина М А</cp:lastModifiedBy>
  <cp:revision>27</cp:revision>
  <dcterms:modified xsi:type="dcterms:W3CDTF">2020-04-13T09:26:11Z</dcterms:modified>
</cp:coreProperties>
</file>