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4" r:id="rId3"/>
    <p:sldId id="261" r:id="rId4"/>
    <p:sldId id="262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>
      <p:cViewPr varScale="1">
        <p:scale>
          <a:sx n="70" d="100"/>
          <a:sy n="70" d="100"/>
        </p:scale>
        <p:origin x="136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5920B-194B-4732-AB95-9E7FB93265BC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71FF2-4599-40A6-997C-61F3D60AD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635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71FF2-4599-40A6-997C-61F3D60AD57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449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957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87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646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344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68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73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26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84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25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289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52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CBC16-149A-4011-9E6A-B39EA05814EE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6209A-224A-4BF5-924D-B2622D4A1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241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crobot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>
            <a:grpSpLocks/>
          </p:cNvGrpSpPr>
          <p:nvPr/>
        </p:nvGrpSpPr>
        <p:grpSpPr bwMode="auto">
          <a:xfrm>
            <a:off x="4358128" y="228600"/>
            <a:ext cx="4237665" cy="6093953"/>
            <a:chOff x="7329" y="8"/>
            <a:chExt cx="5002" cy="15825"/>
          </a:xfrm>
        </p:grpSpPr>
        <p:grpSp>
          <p:nvGrpSpPr>
            <p:cNvPr id="33" name="Group 364"/>
            <p:cNvGrpSpPr>
              <a:grpSpLocks/>
            </p:cNvGrpSpPr>
            <p:nvPr/>
          </p:nvGrpSpPr>
          <p:grpSpPr bwMode="auto">
            <a:xfrm>
              <a:off x="7346" y="8"/>
              <a:ext cx="4985" cy="15825"/>
              <a:chOff x="7560" y="8"/>
              <a:chExt cx="4785" cy="15825"/>
            </a:xfrm>
          </p:grpSpPr>
          <p:sp>
            <p:nvSpPr>
              <p:cNvPr id="35" name="Rectangle 365"/>
              <p:cNvSpPr>
                <a:spLocks noChangeArrowheads="1"/>
              </p:cNvSpPr>
              <p:nvPr/>
            </p:nvSpPr>
            <p:spPr bwMode="auto">
              <a:xfrm>
                <a:off x="7840" y="878"/>
                <a:ext cx="4505" cy="14603"/>
              </a:xfrm>
              <a:prstGeom prst="rect">
                <a:avLst/>
              </a:prstGeom>
              <a:solidFill>
                <a:schemeClr val="accent3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D8D8D8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ru-RU" dirty="0"/>
              </a:p>
            </p:txBody>
          </p:sp>
          <p:sp>
            <p:nvSpPr>
              <p:cNvPr id="36" name="Rectangle 366" descr="Light vertical"/>
              <p:cNvSpPr>
                <a:spLocks noChangeArrowheads="1"/>
              </p:cNvSpPr>
              <p:nvPr/>
            </p:nvSpPr>
            <p:spPr bwMode="auto">
              <a:xfrm>
                <a:off x="7560" y="8"/>
                <a:ext cx="195" cy="15825"/>
              </a:xfrm>
              <a:prstGeom prst="rect">
                <a:avLst/>
              </a:prstGeom>
              <a:pattFill prst="ltVert">
                <a:fgClr>
                  <a:schemeClr val="accent3">
                    <a:alpha val="80000"/>
                  </a:schemeClr>
                </a:fgClr>
                <a:bgClr>
                  <a:schemeClr val="bg1">
                    <a:alpha val="80000"/>
                  </a:schemeClr>
                </a:bgClr>
              </a:pattFill>
              <a:extLst>
                <a:ext uri="{91240B29-F687-4F45-9708-019B960494DF}">
                  <a14:hiddenLine xmlns:a14="http://schemas.microsoft.com/office/drawing/2010/main" w="12700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D8D8D8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ru-RU" dirty="0"/>
              </a:p>
            </p:txBody>
          </p:sp>
        </p:grpSp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>
              <a:off x="7329" y="10658"/>
              <a:ext cx="4889" cy="4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8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D8D8D8"/>
                    </a:outerShdw>
                  </a:effectLst>
                </a14:hiddenEffects>
              </a:ext>
            </a:extLst>
          </p:spPr>
          <p:txBody>
            <a:bodyPr rot="0" vert="horz" wrap="square" lIns="365760" tIns="182880" rIns="182880" bIns="182880" anchor="b" anchorCtr="0" upright="1">
              <a:no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ru-RU" sz="1800" dirty="0">
                  <a:effectLst/>
                  <a:latin typeface="Times New Roman"/>
                  <a:ea typeface="Calibri"/>
                  <a:cs typeface="Times New Roman"/>
                </a:rPr>
                <a:t>     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ru-RU" sz="1800" dirty="0">
                  <a:effectLst/>
                  <a:latin typeface="Times New Roman"/>
                  <a:ea typeface="Times New Roman"/>
                  <a:cs typeface="Times New Roman"/>
                </a:rPr>
                <a:t>     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ru-RU" sz="1100" dirty="0">
                  <a:solidFill>
                    <a:srgbClr val="FFFFFF"/>
                  </a:solidFill>
                  <a:effectLst/>
                  <a:latin typeface="Calibri"/>
                  <a:ea typeface="Times New Roman"/>
                  <a:cs typeface="Times New Roman"/>
                </a:rPr>
                <a:t>     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dirty="0">
                  <a:effectLst/>
                  <a:latin typeface="Calibri"/>
                  <a:ea typeface="Calibri"/>
                  <a:cs typeface="Times New Roman"/>
                </a:rPr>
                <a:t> </a:t>
              </a:r>
            </a:p>
          </p:txBody>
        </p:sp>
      </p:grpSp>
      <p:pic>
        <p:nvPicPr>
          <p:cNvPr id="208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724" y="1692207"/>
            <a:ext cx="6536659" cy="3399214"/>
          </a:xfrm>
          <a:prstGeom prst="rect">
            <a:avLst/>
          </a:prstGeom>
          <a:noFill/>
          <a:ln w="127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4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Заголовок 24"/>
          <p:cNvSpPr>
            <a:spLocks noGrp="1"/>
          </p:cNvSpPr>
          <p:nvPr>
            <p:ph type="ctrTitle"/>
          </p:nvPr>
        </p:nvSpPr>
        <p:spPr>
          <a:xfrm>
            <a:off x="763609" y="228600"/>
            <a:ext cx="7992888" cy="161405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КГО «Гимназия»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Микробы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где их больше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Заголовок 24"/>
          <p:cNvSpPr txBox="1">
            <a:spLocks/>
          </p:cNvSpPr>
          <p:nvPr/>
        </p:nvSpPr>
        <p:spPr>
          <a:xfrm>
            <a:off x="3563889" y="5091421"/>
            <a:ext cx="5031904" cy="158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200" dirty="0" smtClean="0"/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Руденко Евгений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ученик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«Б»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Дундукова О.В.-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-учитель начальных классов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Руденко О.А  -мама</a:t>
            </a:r>
          </a:p>
          <a:p>
            <a:pPr algn="l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г.Костомукша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2019г.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997230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5148063" cy="4763729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085184"/>
            <a:ext cx="9121439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выросли в унитазе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"/>
            <a:ext cx="5148064" cy="476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82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411" y="3356992"/>
            <a:ext cx="3619866" cy="350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«Микробы есть везде» подтверждается!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Унитаз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оказался самым чистым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местом. </a:t>
            </a:r>
            <a:endParaRPr lang="ru-RU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65113">
              <a:buNone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Мойте 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руки!</a:t>
            </a:r>
          </a:p>
        </p:txBody>
      </p:sp>
    </p:spTree>
    <p:extLst>
      <p:ext uri="{BB962C8B-B14F-4D97-AF65-F5344CB8AC3E}">
        <p14:creationId xmlns:p14="http://schemas.microsoft.com/office/powerpoint/2010/main" val="154502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источников информации.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Сайты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Интернете:</a:t>
            </a:r>
          </a:p>
          <a:p>
            <a:pPr lvl="0"/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www.microbot.ru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Иллюстрации: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личного архива Руденко Евгения.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86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602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эксперимента увидеть колонии микробов.</a:t>
            </a: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Засеять в чашки Петри микробы с разных сред и наблюдать, за их размножением. </a:t>
            </a: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Микробы есть везде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бактерии.</a:t>
            </a: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Дверная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ручка подъезда, денежная купюра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мобильный телефон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унитаз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источников.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 работа по выращиванию микробов.</a:t>
            </a:r>
          </a:p>
          <a:p>
            <a:pPr marL="514350" indent="-51435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35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исследования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Дверная ручка подъезда;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Денежная купюра;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Мобильный телефон;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наверное самое жуткое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–унитаз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чашки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Петри с питательной средой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 шт.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стеклянные сухие стерильные пробирки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ватными тампонами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4 шт.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06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14" y="1600200"/>
            <a:ext cx="6814371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00" y="0"/>
            <a:ext cx="93081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150" y="56790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Каждую чашку Петри и пробирку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подписали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не перепутать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44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бактерии чувствовали себя комфортно, для размножения им нужно создать благоприятную среду -  +25-37</a:t>
            </a:r>
            <a:r>
              <a:rPr 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Помещаем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термостат на неделю.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208912" cy="5452188"/>
          </a:xfrm>
        </p:spPr>
      </p:pic>
    </p:spTree>
    <p:extLst>
      <p:ext uri="{BB962C8B-B14F-4D97-AF65-F5344CB8AC3E}">
        <p14:creationId xmlns:p14="http://schemas.microsoft.com/office/powerpoint/2010/main" val="19599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07"/>
            <a:ext cx="9144000" cy="686190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606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неделю в чашках Петри выросли колонии бактерий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715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94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Микробы мы с мамой рассмотрели под микроскопом.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какие они красивые и интересные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5232754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40152" y="3717032"/>
            <a:ext cx="3216802" cy="2993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выросли на деньгах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12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27198" y="15187"/>
            <a:ext cx="3216802" cy="2993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выросли на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моём телефоне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34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1872" cy="6858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27198" y="15187"/>
            <a:ext cx="3216802" cy="2993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выросли на дверной ручке подъезда</a:t>
            </a: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5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</TotalTime>
  <Words>209</Words>
  <Application>Microsoft Office PowerPoint</Application>
  <PresentationFormat>Экран (4:3)</PresentationFormat>
  <Paragraphs>58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 МБОУ КГО «Гимназия» Микробы, где их больше? Исследовательская работа</vt:lpstr>
      <vt:lpstr>Презентация PowerPoint</vt:lpstr>
      <vt:lpstr>Объекты исследования</vt:lpstr>
      <vt:lpstr>Каждую чашку Петри и пробирку подписали, чтобы не перепутать.</vt:lpstr>
      <vt:lpstr>Для того чтобы бактерии чувствовали себя комфортно, для размножения им нужно создать благоприятную среду -  +25-37оС. Помещаем в термостат на неделю.</vt:lpstr>
      <vt:lpstr>Через неделю в чашках Петри выросли колонии бактерий!</vt:lpstr>
      <vt:lpstr>Микробы мы с мамой рассмотрели под микроскопом. Посмотрите, какие они красивые и интересные!</vt:lpstr>
      <vt:lpstr>Презентация PowerPoint</vt:lpstr>
      <vt:lpstr>Презентация PowerPoint</vt:lpstr>
      <vt:lpstr>Презентация PowerPoint</vt:lpstr>
      <vt:lpstr>Вывод.</vt:lpstr>
      <vt:lpstr>Список источников информации.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на тему: «Безопасно ли вокруг?»</dc:title>
  <dc:creator>Ксюнечка</dc:creator>
  <cp:lastModifiedBy>User</cp:lastModifiedBy>
  <cp:revision>39</cp:revision>
  <dcterms:created xsi:type="dcterms:W3CDTF">2018-09-17T18:53:29Z</dcterms:created>
  <dcterms:modified xsi:type="dcterms:W3CDTF">2020-01-22T19:49:16Z</dcterms:modified>
</cp:coreProperties>
</file>