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4" r:id="rId7"/>
    <p:sldId id="273" r:id="rId8"/>
    <p:sldId id="270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 autoAdjust="0"/>
    <p:restoredTop sz="94590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Любите ли вы ходить на рыбалку?</c:v>
                </c:pt>
              </c:strCache>
            </c:strRef>
          </c:tx>
          <c:explosion val="25"/>
          <c:dLbls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 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что лучше клюет щука?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что лучше клюет щука?</c:v>
                </c:pt>
              </c:strCache>
            </c:strRef>
          </c:tx>
          <c:explosion val="14"/>
          <c:dLbls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Червяк</c:v>
                </c:pt>
                <c:pt idx="1">
                  <c:v>Блесна</c:v>
                </c:pt>
                <c:pt idx="2">
                  <c:v>Малёк</c:v>
                </c:pt>
                <c:pt idx="3">
                  <c:v>Хлеб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Где вы ловите рыбу?</c:v>
                </c:pt>
              </c:strCache>
            </c:strRef>
          </c:tx>
          <c:explosion val="14"/>
          <c:dLbls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оз. Нюк</c:v>
                </c:pt>
                <c:pt idx="1">
                  <c:v>оз. Контоки</c:v>
                </c:pt>
                <c:pt idx="2">
                  <c:v>оз. Куйто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25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Зависит ли клев щуки от времени суток?</c:v>
                </c:pt>
              </c:strCache>
            </c:strRef>
          </c:tx>
          <c:dLbls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5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Microsoft_Office_Excel6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hukar.info/o-schuke/cvet-primanki-na-shhuku-ljubimye-rascvetki.html" TargetMode="External"/><Relationship Id="rId2" Type="http://schemas.openxmlformats.org/officeDocument/2006/relationships/hyperlink" Target="http://dlyaribakov.ru/nazhivka/lyubimyie-tsveta-shhuki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nexplorer.ru/news__13169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5904656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КГО «Гимназия»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Особенности ловли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щуки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на разные блесна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при любой погоде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 озере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Куйто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Исследовательская работа.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Мисникевич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Руслан,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ученик 3 «Б» класса.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Руководитель: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Дундукова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О. 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начальных классов,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Мисникевич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В.Е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.,родитель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 Костомукша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76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064896" cy="6264696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максимально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эффективной снасти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ловли щуки при различной погоде  и времени ловли.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: щука.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блесна.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Выяснить какие блесны можно использовать при определенной погоде.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Найти  лучшую (универсальную) блесну для ловли щуки.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Изучение литературы.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Практическая ловля.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думаю, что клев щуки зависит от окраса блесны и от погодных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условий.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57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3" y="260648"/>
            <a:ext cx="8964487" cy="504056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/>
              <a:t> </a:t>
            </a:r>
            <a:br>
              <a:rPr lang="ru-RU" sz="1300" b="1" dirty="0" smtClean="0"/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416707265"/>
              </p:ext>
            </p:extLst>
          </p:nvPr>
        </p:nvGraphicFramePr>
        <p:xfrm>
          <a:off x="467544" y="3933056"/>
          <a:ext cx="3600400" cy="284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1971350852"/>
              </p:ext>
            </p:extLst>
          </p:nvPr>
        </p:nvGraphicFramePr>
        <p:xfrm>
          <a:off x="4788024" y="3933056"/>
          <a:ext cx="3956248" cy="277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Объект 6"/>
          <p:cNvSpPr txBox="1">
            <a:spLocks/>
          </p:cNvSpPr>
          <p:nvPr/>
        </p:nvSpPr>
        <p:spPr>
          <a:xfrm>
            <a:off x="467544" y="3068960"/>
            <a:ext cx="3178696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1" name="Объект 6"/>
          <p:cNvSpPr txBox="1">
            <a:spLocks/>
          </p:cNvSpPr>
          <p:nvPr/>
        </p:nvSpPr>
        <p:spPr>
          <a:xfrm>
            <a:off x="619944" y="3221360"/>
            <a:ext cx="3178696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19" name="Объект 1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73309725"/>
              </p:ext>
            </p:extLst>
          </p:nvPr>
        </p:nvGraphicFramePr>
        <p:xfrm>
          <a:off x="394833" y="1124744"/>
          <a:ext cx="3628918" cy="2519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Объект 1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931372647"/>
              </p:ext>
            </p:extLst>
          </p:nvPr>
        </p:nvGraphicFramePr>
        <p:xfrm>
          <a:off x="5076056" y="1052736"/>
          <a:ext cx="367240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5490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07288" cy="2160240"/>
          </a:xfrm>
        </p:spPr>
        <p:txBody>
          <a:bodyPr>
            <a:normAutofit/>
          </a:bodyPr>
          <a:lstStyle/>
          <a:p>
            <a:pPr algn="l"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Щука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рыба семейства щуковых. Распространена в пресных водах Евразии и Северной Америки. Живёт обычно в прибрежной зоне, в водных зарослях, в непроточных или слабопроточных водах.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wDB1fYjQn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412776"/>
            <a:ext cx="3957904" cy="5277206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420888"/>
            <a:ext cx="3754760" cy="370527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83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656184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Верхнее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Куйто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Российское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озеро в северной части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Карелии.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Озеро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неправильной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трёхлучевой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формы.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озере обитают ряпушка, плотва, щука, окунь, сиг, ёрш, хариус, форель.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оутбук\Desktop\f24266a1e5d08c83dcbe5eea9321b9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564904"/>
            <a:ext cx="4580338" cy="3460837"/>
          </a:xfrm>
        </p:spPr>
      </p:pic>
    </p:spTree>
    <p:extLst>
      <p:ext uri="{BB962C8B-B14F-4D97-AF65-F5344CB8AC3E}">
        <p14:creationId xmlns="" xmlns:p14="http://schemas.microsoft.com/office/powerpoint/2010/main" val="8929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Выбор блесны для ловли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щуки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июня деревня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Войница,озеро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Куйто.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4416489" cy="331236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44824"/>
            <a:ext cx="3489852" cy="46531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067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71026027"/>
              </p:ext>
            </p:extLst>
          </p:nvPr>
        </p:nvGraphicFramePr>
        <p:xfrm>
          <a:off x="5436096" y="404664"/>
          <a:ext cx="3295650" cy="847725"/>
        </p:xfrm>
        <a:graphic>
          <a:graphicData uri="http://schemas.openxmlformats.org/presentationml/2006/ole">
            <p:oleObj spid="_x0000_s1040" name="Лист" r:id="rId3" imgW="3295708" imgH="847591" progId="Excel.Sheet.12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Grp="1" noChangeAspect="1"/>
          </p:cNvGraphicFramePr>
          <p:nvPr>
            <p:extLst>
              <p:ext uri="{D42A27DB-BD31-4B8C-83A1-F6EECF244321}">
                <p14:modId xmlns="" xmlns:p14="http://schemas.microsoft.com/office/powerpoint/2010/main" val="594748060"/>
              </p:ext>
            </p:extLst>
          </p:nvPr>
        </p:nvGraphicFramePr>
        <p:xfrm>
          <a:off x="457200" y="2441575"/>
          <a:ext cx="8229600" cy="2843213"/>
        </p:xfrm>
        <a:graphic>
          <a:graphicData uri="http://schemas.openxmlformats.org/presentationml/2006/ole">
            <p:oleObj spid="_x0000_s1041" name="Лист" r:id="rId4" imgW="9267880" imgH="3200333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15757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цветная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блесна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фирмы Т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AKARA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Моя гипотеза подтвердилась, что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клев щуки зависит от окраса блесны и от погодных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395472" cy="45232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2896"/>
            <a:ext cx="4326632" cy="2433730"/>
          </a:xfrm>
        </p:spPr>
      </p:pic>
    </p:spTree>
    <p:extLst>
      <p:ext uri="{BB962C8B-B14F-4D97-AF65-F5344CB8AC3E}">
        <p14:creationId xmlns="" xmlns:p14="http://schemas.microsoft.com/office/powerpoint/2010/main" val="400749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3456385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Список источников: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И.В. Мельников «Большая энциклопедия о рыбалке 2008г.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dlyaribakov.ru/nazhivka/lyubimyie-tsveta-shhuki.html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schukar.info/o-schuke/cvet-primanki-na-shhuku-ljubimye-rascvetki.html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4"/>
              </a:rPr>
              <a:t>https://www.nexplorer.ru/news__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13169.htm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1794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43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Лист</vt:lpstr>
      <vt:lpstr>   МБОУ КГО «Гимназия»    Особенности ловли щуки  на разные блесна  при любой погоде в озере Куйто.  Исследовательская работа.                                    Выполнил: Мисникевич Руслан,                                                                              ученик 3 «Б» класса.                                                                  Руководитель:                                                                      Дундукова О. В.,                                                                                         учитель начальных классов,                                                                                 Мисникевич В.Е.,родитель.  г. Костомукша 2020 </vt:lpstr>
      <vt:lpstr> Цель работы:  определение максимально эффективной снасти для ловли щуки при различной погоде  и времени ловли.  Объект : щука.  Предмет: блесна.  Задачи проекта:  1. Выяснить какие блесны можно использовать при определенной погоде. 2. Найти  лучшую (универсальную) блесну для ловли щуки.  Методы исследования:   1. Изучение литературы. 2. Практическая ловля.  Гипотеза:  я думаю, что клев щуки зависит от окраса блесны и от погодных условий.  </vt:lpstr>
      <vt:lpstr>  Социологический опрос:</vt:lpstr>
      <vt:lpstr>Щука — рыба семейства щуковых. Распространена в пресных водах Евразии и Северной Америки. Живёт обычно в прибрежной зоне, в водных зарослях, в непроточных или слабопроточных водах.    </vt:lpstr>
      <vt:lpstr>Верхнее Куйто       Российское озеро в северной части Карелии.       Озеро неправильной трёхлучевой формы. В озере обитают ряпушка, плотва, щука, окунь, сиг, ёрш, хариус, форель. </vt:lpstr>
      <vt:lpstr>Выбор блесны для ловли щуки  12 июня деревня  Войница,озеро Куйто. </vt:lpstr>
      <vt:lpstr>Слайд 7</vt:lpstr>
      <vt:lpstr>Выводы  цветная блесна фирмы ТAKARA.  Моя гипотеза подтвердилась, что клев щуки зависит от окраса блесны и от погодных условий.</vt:lpstr>
      <vt:lpstr>                                                               Список источников:  1. И.В. Мельников «Большая энциклопедия о рыбалке 2008г. 2. http://dlyaribakov.ru/nazhivka/lyubimyie-tsveta-shhuki.html 3. https://schukar.info/o-schuke/cvet-primanki-na-shhuku-ljubimye-rascvetki.html 4. https://www.nexplorer.ru/news__13169.htm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Гимназия  Исследовательский проект  Тема:  Особенности ловли щуки в северных водоемах республики Карелия   Выполнил: ченик 3Б класса Мисникевич Руслана  Костомукша 2019</dc:title>
  <dc:creator>ноутбук</dc:creator>
  <cp:lastModifiedBy>КАБ 3Н</cp:lastModifiedBy>
  <cp:revision>98</cp:revision>
  <dcterms:created xsi:type="dcterms:W3CDTF">2019-08-22T06:44:03Z</dcterms:created>
  <dcterms:modified xsi:type="dcterms:W3CDTF">2020-02-28T13:35:57Z</dcterms:modified>
</cp:coreProperties>
</file>