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sldIdLst>
    <p:sldId id="256" r:id="rId2"/>
    <p:sldId id="258" r:id="rId3"/>
    <p:sldId id="266" r:id="rId4"/>
    <p:sldId id="257" r:id="rId5"/>
    <p:sldId id="267" r:id="rId6"/>
    <p:sldId id="268" r:id="rId7"/>
    <p:sldId id="259" r:id="rId8"/>
    <p:sldId id="261" r:id="rId9"/>
    <p:sldId id="262" r:id="rId10"/>
    <p:sldId id="265" r:id="rId11"/>
    <p:sldId id="260" r:id="rId12"/>
    <p:sldId id="269" r:id="rId13"/>
    <p:sldId id="264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60" d="100"/>
          <a:sy n="60" d="100"/>
        </p:scale>
        <p:origin x="-882" y="-9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Результаты</a:t>
            </a:r>
            <a:r>
              <a:rPr lang="ru-RU" baseline="0">
                <a:latin typeface="Times New Roman" pitchFamily="18" charset="0"/>
                <a:cs typeface="Times New Roman" pitchFamily="18" charset="0"/>
              </a:rPr>
              <a:t> анкетирования учащихся 3 классов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c:rich>
      </c:tx>
      <c:layout/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7.9897175064099643E-2"/>
          <c:y val="0.14403829416884248"/>
          <c:w val="0.89360956867385799"/>
          <c:h val="0.61387718180136097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Лист1!$A$2:$A$8</c:f>
              <c:strCache>
                <c:ptCount val="7"/>
                <c:pt idx="0">
                  <c:v>вопрос 1</c:v>
                </c:pt>
                <c:pt idx="1">
                  <c:v>вопрос 2</c:v>
                </c:pt>
                <c:pt idx="2">
                  <c:v>вопрос 3</c:v>
                </c:pt>
                <c:pt idx="3">
                  <c:v>вопрос 4</c:v>
                </c:pt>
                <c:pt idx="4">
                  <c:v>вопрос 5</c:v>
                </c:pt>
                <c:pt idx="5">
                  <c:v>вопрос 6</c:v>
                </c:pt>
                <c:pt idx="6">
                  <c:v>вопрос 7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100</c:v>
                </c:pt>
                <c:pt idx="1">
                  <c:v>34</c:v>
                </c:pt>
                <c:pt idx="2">
                  <c:v>100</c:v>
                </c:pt>
                <c:pt idx="3">
                  <c:v>13</c:v>
                </c:pt>
                <c:pt idx="4">
                  <c:v>100</c:v>
                </c:pt>
                <c:pt idx="5">
                  <c:v>29</c:v>
                </c:pt>
                <c:pt idx="6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5D7-4C9D-8AC7-AAED1F291FD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Лист1!$A$2:$A$8</c:f>
              <c:strCache>
                <c:ptCount val="7"/>
                <c:pt idx="0">
                  <c:v>вопрос 1</c:v>
                </c:pt>
                <c:pt idx="1">
                  <c:v>вопрос 2</c:v>
                </c:pt>
                <c:pt idx="2">
                  <c:v>вопрос 3</c:v>
                </c:pt>
                <c:pt idx="3">
                  <c:v>вопрос 4</c:v>
                </c:pt>
                <c:pt idx="4">
                  <c:v>вопрос 5</c:v>
                </c:pt>
                <c:pt idx="5">
                  <c:v>вопрос 6</c:v>
                </c:pt>
                <c:pt idx="6">
                  <c:v>вопрос 7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5D7-4C9D-8AC7-AAED1F291FD4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Лист1!$A$2:$A$8</c:f>
              <c:strCache>
                <c:ptCount val="7"/>
                <c:pt idx="0">
                  <c:v>вопрос 1</c:v>
                </c:pt>
                <c:pt idx="1">
                  <c:v>вопрос 2</c:v>
                </c:pt>
                <c:pt idx="2">
                  <c:v>вопрос 3</c:v>
                </c:pt>
                <c:pt idx="3">
                  <c:v>вопрос 4</c:v>
                </c:pt>
                <c:pt idx="4">
                  <c:v>вопрос 5</c:v>
                </c:pt>
                <c:pt idx="5">
                  <c:v>вопрос 6</c:v>
                </c:pt>
                <c:pt idx="6">
                  <c:v>вопрос 7</c:v>
                </c:pt>
              </c:strCache>
            </c:strRef>
          </c:cat>
          <c:val>
            <c:numRef>
              <c:f>Лист1!$D$2:$D$8</c:f>
              <c:numCache>
                <c:formatCode>General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5D7-4C9D-8AC7-AAED1F291FD4}"/>
            </c:ext>
          </c:extLst>
        </c:ser>
        <c:gapWidth val="219"/>
        <c:overlap val="-27"/>
        <c:axId val="77444608"/>
        <c:axId val="91344896"/>
      </c:barChart>
      <c:catAx>
        <c:axId val="7744460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endParaRPr lang="ru-RU"/>
          </a:p>
        </c:txPr>
        <c:crossAx val="91344896"/>
        <c:crosses val="autoZero"/>
        <c:auto val="1"/>
        <c:lblAlgn val="ctr"/>
        <c:lblOffset val="100"/>
      </c:catAx>
      <c:valAx>
        <c:axId val="9134489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endParaRPr lang="ru-RU"/>
          </a:p>
        </c:txPr>
        <c:crossAx val="77444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1"/>
        <c:delete val="1"/>
      </c:legendEntry>
      <c:legendEntry>
        <c:idx val="2"/>
        <c:delete val="1"/>
      </c:legendEntry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E3F9F-1A82-4D83-BDAB-9C69B46819B2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03D7A387-70ED-47B7-8F09-00C72225EC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9442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E3F9F-1A82-4D83-BDAB-9C69B46819B2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3D7A387-70ED-47B7-8F09-00C72225EC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38107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E3F9F-1A82-4D83-BDAB-9C69B46819B2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3D7A387-70ED-47B7-8F09-00C72225EC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9393340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E3F9F-1A82-4D83-BDAB-9C69B46819B2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3D7A387-70ED-47B7-8F09-00C72225EC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992574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E3F9F-1A82-4D83-BDAB-9C69B46819B2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3D7A387-70ED-47B7-8F09-00C72225EC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2517639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E3F9F-1A82-4D83-BDAB-9C69B46819B2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3D7A387-70ED-47B7-8F09-00C72225EC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468134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E3F9F-1A82-4D83-BDAB-9C69B46819B2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7A387-70ED-47B7-8F09-00C72225EC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698327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E3F9F-1A82-4D83-BDAB-9C69B46819B2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7A387-70ED-47B7-8F09-00C72225EC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03782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E3F9F-1A82-4D83-BDAB-9C69B46819B2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7A387-70ED-47B7-8F09-00C72225EC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0207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E3F9F-1A82-4D83-BDAB-9C69B46819B2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3D7A387-70ED-47B7-8F09-00C72225EC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05901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E3F9F-1A82-4D83-BDAB-9C69B46819B2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3D7A387-70ED-47B7-8F09-00C72225EC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120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E3F9F-1A82-4D83-BDAB-9C69B46819B2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3D7A387-70ED-47B7-8F09-00C72225EC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90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E3F9F-1A82-4D83-BDAB-9C69B46819B2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7A387-70ED-47B7-8F09-00C72225EC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8086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E3F9F-1A82-4D83-BDAB-9C69B46819B2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7A387-70ED-47B7-8F09-00C72225EC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45316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E3F9F-1A82-4D83-BDAB-9C69B46819B2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7A387-70ED-47B7-8F09-00C72225EC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7841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E3F9F-1A82-4D83-BDAB-9C69B46819B2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3D7A387-70ED-47B7-8F09-00C72225EC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7814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0E3F9F-1A82-4D83-BDAB-9C69B46819B2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03D7A387-70ED-47B7-8F09-00C72225EC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28104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dogmydog.ru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9138911-7328-4889-B076-22F4CE30D4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9213" y="2514601"/>
            <a:ext cx="8915399" cy="914400"/>
          </a:xfrm>
        </p:spPr>
        <p:txBody>
          <a:bodyPr/>
          <a:lstStyle/>
          <a:p>
            <a:r>
              <a:rPr lang="ru-RU" dirty="0">
                <a:latin typeface="Cambria" panose="02040503050406030204" pitchFamily="18" charset="0"/>
              </a:rPr>
              <a:t>Собака – друг человека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37BE7B23-9173-40AB-8B43-CFF7B2B47C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930935" y="3684234"/>
            <a:ext cx="3187083" cy="4252404"/>
          </a:xfrm>
        </p:spPr>
        <p:txBody>
          <a:bodyPr>
            <a:normAutofit/>
          </a:bodyPr>
          <a:lstStyle/>
          <a:p>
            <a:r>
              <a:rPr lang="ru-RU" sz="1400" dirty="0">
                <a:latin typeface="Cambria" panose="02040503050406030204" pitchFamily="18" charset="0"/>
              </a:rPr>
              <a:t>Выполнила:</a:t>
            </a:r>
          </a:p>
          <a:p>
            <a:r>
              <a:rPr lang="ru-RU" sz="1400" dirty="0" err="1">
                <a:latin typeface="Cambria" panose="02040503050406030204" pitchFamily="18" charset="0"/>
              </a:rPr>
              <a:t>Торышева</a:t>
            </a:r>
            <a:r>
              <a:rPr lang="ru-RU" sz="1400" dirty="0">
                <a:latin typeface="Cambria" panose="02040503050406030204" pitchFamily="18" charset="0"/>
              </a:rPr>
              <a:t> Анастасия</a:t>
            </a:r>
          </a:p>
          <a:p>
            <a:r>
              <a:rPr lang="ru-RU" sz="1400" dirty="0">
                <a:latin typeface="Cambria" panose="02040503050406030204" pitchFamily="18" charset="0"/>
              </a:rPr>
              <a:t>ученица 3 «Б» класса</a:t>
            </a:r>
          </a:p>
          <a:p>
            <a:r>
              <a:rPr lang="ru-RU" sz="1400" dirty="0">
                <a:latin typeface="Cambria" panose="02040503050406030204" pitchFamily="18" charset="0"/>
              </a:rPr>
              <a:t>МБОУ КГО «Гимназия»</a:t>
            </a:r>
          </a:p>
          <a:p>
            <a:r>
              <a:rPr lang="ru-RU" sz="1400" dirty="0">
                <a:latin typeface="Cambria" panose="02040503050406030204" pitchFamily="18" charset="0"/>
              </a:rPr>
              <a:t>г. Костомукши</a:t>
            </a:r>
          </a:p>
          <a:p>
            <a:r>
              <a:rPr lang="ru-RU" sz="1400" dirty="0">
                <a:latin typeface="Cambria" panose="02040503050406030204" pitchFamily="18" charset="0"/>
              </a:rPr>
              <a:t>р. Карелия</a:t>
            </a:r>
          </a:p>
          <a:p>
            <a:r>
              <a:rPr lang="ru-RU" sz="1400" dirty="0">
                <a:latin typeface="Cambria" panose="02040503050406030204" pitchFamily="18" charset="0"/>
              </a:rPr>
              <a:t>Руководитель:</a:t>
            </a:r>
          </a:p>
          <a:p>
            <a:r>
              <a:rPr lang="ru-RU" sz="1400" dirty="0">
                <a:latin typeface="Cambria" panose="02040503050406030204" pitchFamily="18" charset="0"/>
              </a:rPr>
              <a:t>Никулина Мария Владимировна</a:t>
            </a:r>
          </a:p>
          <a:p>
            <a:r>
              <a:rPr lang="ru-RU" sz="1400" dirty="0">
                <a:latin typeface="Cambria" panose="02040503050406030204" pitchFamily="18" charset="0"/>
              </a:rPr>
              <a:t>Классный руководитель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55022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3474" y="3596639"/>
            <a:ext cx="4197532" cy="314814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70857" y="3091543"/>
            <a:ext cx="3722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Нью-Йорк, памятник псу </a:t>
            </a:r>
            <a:r>
              <a:rPr lang="ru-RU" dirty="0" err="1"/>
              <a:t>Балто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779520" y="426720"/>
            <a:ext cx="34547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Cambria" panose="02040503050406030204" pitchFamily="18" charset="0"/>
              </a:rPr>
              <a:t>Памятники собакам</a:t>
            </a:r>
            <a:endParaRPr lang="ru-RU" sz="2800" dirty="0">
              <a:latin typeface="Cambria" panose="020405030504060302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02582" y="2129531"/>
            <a:ext cx="3248365" cy="451946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689669" y="1271451"/>
            <a:ext cx="32592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   Санкт-Петербург</a:t>
            </a:r>
          </a:p>
          <a:p>
            <a:r>
              <a:rPr lang="ru-RU" dirty="0" smtClean="0"/>
              <a:t>Памятник собаке Павлова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544428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49381" y="502190"/>
            <a:ext cx="8911687" cy="128089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Cambria" panose="02040503050406030204" pitchFamily="18" charset="0"/>
              </a:rPr>
              <a:t>Рефлексы, инстинкты, поведение собак</a:t>
            </a:r>
            <a:endParaRPr lang="ru-RU" sz="2800" dirty="0">
              <a:latin typeface="Cambria" panose="0204050305040603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4772" y="1481183"/>
            <a:ext cx="3764824" cy="501976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17920" y="1481183"/>
            <a:ext cx="3764824" cy="5019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20618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Список литературы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1.http://www.lendgreip.ru/info4.htm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2.http://www.sunhome.ru/prose/13405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3.http://ru.wikipedia.org/wiki/Собака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http://www.dogmydog.ru/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3027" y="2731584"/>
            <a:ext cx="8911687" cy="1280890"/>
          </a:xfrm>
        </p:spPr>
        <p:txBody>
          <a:bodyPr>
            <a:normAutofit/>
          </a:bodyPr>
          <a:lstStyle/>
          <a:p>
            <a:r>
              <a:rPr lang="ru-RU" sz="6600" dirty="0" smtClean="0">
                <a:latin typeface="Cambria" panose="02040503050406030204" pitchFamily="18" charset="0"/>
              </a:rPr>
              <a:t>Спасибо за внимание</a:t>
            </a:r>
            <a:endParaRPr lang="ru-RU" sz="6600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199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1901CBF-AD53-473D-B264-E8C15223A3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>
                <a:latin typeface="Cambria" panose="02040503050406030204" pitchFamily="18" charset="0"/>
              </a:rPr>
              <a:t>                                                                        «Едва мы чуть-чуть обогнали мартышку,</a:t>
            </a:r>
            <a:br>
              <a:rPr lang="ru-RU" sz="2000" dirty="0">
                <a:latin typeface="Cambria" panose="02040503050406030204" pitchFamily="18" charset="0"/>
              </a:rPr>
            </a:br>
            <a:r>
              <a:rPr lang="ru-RU" sz="2000" dirty="0">
                <a:latin typeface="Cambria" panose="02040503050406030204" pitchFamily="18" charset="0"/>
              </a:rPr>
              <a:t>                                                                           К вершинам прогресса направив шаги,</a:t>
            </a:r>
            <a:br>
              <a:rPr lang="ru-RU" sz="2000" dirty="0">
                <a:latin typeface="Cambria" panose="02040503050406030204" pitchFamily="18" charset="0"/>
              </a:rPr>
            </a:br>
            <a:r>
              <a:rPr lang="ru-RU" sz="2000" dirty="0">
                <a:latin typeface="Cambria" panose="02040503050406030204" pitchFamily="18" charset="0"/>
              </a:rPr>
              <a:t>                                                                                                                    Как с лаем за нами</a:t>
            </a:r>
            <a:br>
              <a:rPr lang="ru-RU" sz="2000" dirty="0">
                <a:latin typeface="Cambria" panose="02040503050406030204" pitchFamily="18" charset="0"/>
              </a:rPr>
            </a:br>
            <a:r>
              <a:rPr lang="ru-RU" sz="2000" dirty="0">
                <a:latin typeface="Cambria" panose="02040503050406030204" pitchFamily="18" charset="0"/>
              </a:rPr>
              <a:t>                                                                                                        Помчались вприпрыжку</a:t>
            </a:r>
            <a:br>
              <a:rPr lang="ru-RU" sz="2000" dirty="0">
                <a:latin typeface="Cambria" panose="02040503050406030204" pitchFamily="18" charset="0"/>
              </a:rPr>
            </a:br>
            <a:r>
              <a:rPr lang="ru-RU" sz="2000" dirty="0">
                <a:latin typeface="Cambria" panose="02040503050406030204" pitchFamily="18" charset="0"/>
              </a:rPr>
              <a:t>                                                                                         Мордочка, хвост и четыре ноги»</a:t>
            </a:r>
            <a:br>
              <a:rPr lang="ru-RU" sz="2000" dirty="0">
                <a:latin typeface="Cambria" panose="02040503050406030204" pitchFamily="18" charset="0"/>
              </a:rPr>
            </a:br>
            <a:r>
              <a:rPr lang="ru-RU" sz="2000" dirty="0">
                <a:latin typeface="Cambria" panose="02040503050406030204" pitchFamily="18" charset="0"/>
              </a:rPr>
              <a:t>                                                                                                                                Людвиг Керн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8937" y="3040871"/>
            <a:ext cx="5280928" cy="3027732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24278" y="3154018"/>
            <a:ext cx="4980334" cy="2801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09506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2602524" y="1219199"/>
          <a:ext cx="7397260" cy="4747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6FE9B3A8-7C6C-4AFC-92DF-AF55F0656A64}"/>
              </a:ext>
            </a:extLst>
          </p:cNvPr>
          <p:cNvSpPr/>
          <p:nvPr/>
        </p:nvSpPr>
        <p:spPr>
          <a:xfrm>
            <a:off x="1500327" y="1028343"/>
            <a:ext cx="1003176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Cambria" panose="02040503050406030204" pitchFamily="18" charset="0"/>
              </a:rPr>
              <a:t>Гипотеза:</a:t>
            </a:r>
            <a:r>
              <a:rPr lang="ru-RU" sz="4000" dirty="0">
                <a:latin typeface="Cambria" panose="02040503050406030204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собака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является другом человека не только потому, что она живёт рядом с ним.</a:t>
            </a:r>
          </a:p>
          <a:p>
            <a:endParaRPr lang="ru-RU" sz="4000" b="1" dirty="0">
              <a:latin typeface="Cambria" panose="02040503050406030204" pitchFamily="18" charset="0"/>
            </a:endParaRPr>
          </a:p>
          <a:p>
            <a:r>
              <a:rPr lang="ru-RU" sz="4000" b="1" dirty="0" smtClean="0">
                <a:latin typeface="Cambria" panose="02040503050406030204" pitchFamily="18" charset="0"/>
              </a:rPr>
              <a:t>Цель</a:t>
            </a:r>
            <a:r>
              <a:rPr lang="ru-RU" sz="4000" b="1" dirty="0">
                <a:latin typeface="Cambria" panose="02040503050406030204" pitchFamily="18" charset="0"/>
              </a:rPr>
              <a:t>:</a:t>
            </a:r>
            <a:r>
              <a:rPr lang="ru-RU" sz="4000" dirty="0">
                <a:latin typeface="Cambria" panose="02040503050406030204" pitchFamily="18" charset="0"/>
              </a:rPr>
              <a:t> раскрыть роль собаки в жизни человека и доказать, что она является его другом</a:t>
            </a:r>
            <a:r>
              <a:rPr lang="ru-RU" sz="4000" dirty="0" smtClean="0">
                <a:latin typeface="Cambria" panose="02040503050406030204" pitchFamily="18" charset="0"/>
              </a:rPr>
              <a:t>.</a:t>
            </a:r>
            <a:endParaRPr lang="ru-RU" sz="4000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7693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51337" y="1814701"/>
            <a:ext cx="10720553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Изучить литературу по данному вопросу.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Провести анкетирование учащихся по знанию данного вопроса.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Показать значение собак в жизни человека.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Изучить рефлексы, инстинкты и поведение собак.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Провести наблюдения за своей собакой;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Сделать выводы и обобщить результаты.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Методы исследования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описательный метод;</a:t>
            </a:r>
          </a:p>
          <a:p>
            <a:pPr lvl="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сравнительный метод;</a:t>
            </a:r>
          </a:p>
          <a:p>
            <a:pPr lvl="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анализ специальной литературы;</a:t>
            </a:r>
          </a:p>
          <a:p>
            <a:pPr lvl="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анкетирование;</a:t>
            </a:r>
          </a:p>
          <a:p>
            <a:pPr lvl="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наблюдение.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Cambria" panose="02040503050406030204" pitchFamily="18" charset="0"/>
              </a:rPr>
              <a:t>Органы чувств</a:t>
            </a:r>
            <a:br>
              <a:rPr lang="ru-RU" dirty="0" smtClean="0">
                <a:latin typeface="Cambria" panose="02040503050406030204" pitchFamily="18" charset="0"/>
              </a:rPr>
            </a:br>
            <a:endParaRPr lang="ru-RU" dirty="0">
              <a:latin typeface="Cambria" panose="0204050305040603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15840" y="3089364"/>
            <a:ext cx="3010989" cy="301098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42217" y="3689821"/>
            <a:ext cx="3901440" cy="23408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7381" y="3776525"/>
            <a:ext cx="4241074" cy="2385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79096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4" y="200298"/>
            <a:ext cx="8911687" cy="722811"/>
          </a:xfrm>
        </p:spPr>
        <p:txBody>
          <a:bodyPr/>
          <a:lstStyle/>
          <a:p>
            <a:pPr algn="ctr"/>
            <a:r>
              <a:rPr lang="ru-RU" dirty="0" smtClean="0">
                <a:latin typeface="Cambria" panose="02040503050406030204" pitchFamily="18" charset="0"/>
              </a:rPr>
              <a:t>Породы собак</a:t>
            </a:r>
            <a:endParaRPr lang="ru-RU" dirty="0">
              <a:latin typeface="Cambria" panose="020405030504060302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7258" y="4223657"/>
            <a:ext cx="4041862" cy="24251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01441" y="1137533"/>
            <a:ext cx="4274166" cy="28418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79978" y="4031075"/>
            <a:ext cx="3924633" cy="2617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83466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4" y="200298"/>
            <a:ext cx="8911687" cy="731519"/>
          </a:xfrm>
        </p:spPr>
        <p:txBody>
          <a:bodyPr/>
          <a:lstStyle/>
          <a:p>
            <a:pPr algn="ctr"/>
            <a:r>
              <a:rPr lang="ru-RU" dirty="0" smtClean="0">
                <a:latin typeface="Cambria" panose="02040503050406030204" pitchFamily="18" charset="0"/>
              </a:rPr>
              <a:t>Работа собак</a:t>
            </a:r>
            <a:endParaRPr lang="ru-RU" dirty="0">
              <a:latin typeface="Cambria" panose="0204050305040603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9303" y="3725382"/>
            <a:ext cx="4793950" cy="295626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63839" y="3728949"/>
            <a:ext cx="3941041" cy="29527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4285" y="1027149"/>
            <a:ext cx="3962399" cy="2599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52982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101</TotalTime>
  <Words>181</Words>
  <Application>Microsoft Office PowerPoint</Application>
  <PresentationFormat>Произвольный</PresentationFormat>
  <Paragraphs>42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Легкий дым</vt:lpstr>
      <vt:lpstr>Собака – друг человека</vt:lpstr>
      <vt:lpstr>                                                                        «Едва мы чуть-чуть обогнали мартышку,                                                                            К вершинам прогресса направив шаги,                                                                                                                     Как с лаем за нами                                                                                                         Помчались вприпрыжку                                                                                          Мордочка, хвост и четыре ноги»                                                                                                                                 Людвиг Керн</vt:lpstr>
      <vt:lpstr>Слайд 3</vt:lpstr>
      <vt:lpstr>Слайд 4</vt:lpstr>
      <vt:lpstr>Задачи</vt:lpstr>
      <vt:lpstr>Методы исследования</vt:lpstr>
      <vt:lpstr>Органы чувств </vt:lpstr>
      <vt:lpstr>Породы собак</vt:lpstr>
      <vt:lpstr>Работа собак</vt:lpstr>
      <vt:lpstr>Слайд 10</vt:lpstr>
      <vt:lpstr>Рефлексы, инстинкты, поведение собак</vt:lpstr>
      <vt:lpstr>Список литературы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Собака – друг человека</dc:title>
  <dc:creator>пк</dc:creator>
  <cp:lastModifiedBy>Teacher</cp:lastModifiedBy>
  <cp:revision>10</cp:revision>
  <dcterms:created xsi:type="dcterms:W3CDTF">2019-01-28T18:25:13Z</dcterms:created>
  <dcterms:modified xsi:type="dcterms:W3CDTF">2019-02-18T10:19:57Z</dcterms:modified>
</cp:coreProperties>
</file>