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1EA2"/>
    <a:srgbClr val="E48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7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26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569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8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069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80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064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452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574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413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58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494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378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25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996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93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195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F973F24-6FC9-472E-9120-43F4BD2DAD22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93FE2F5-4847-40D8-B271-B883F22A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02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voek-net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0%B8%D0%BE%D0%BB%D0%B5%D1%82%D0%BE%D0%B2%D1%8B%D0%B9_%D1%86%D0%B2%D0%B5%D1%82" TargetMode="External"/><Relationship Id="rId3" Type="http://schemas.openxmlformats.org/officeDocument/2006/relationships/hyperlink" Target="https://ru.wikipedia.org/wiki/%D0%9E%D1%80%D0%B0%D0%BD%D0%B6%D0%B5%D0%B2%D1%8B%D0%B9_%D1%86%D0%B2%D0%B5%D1%82" TargetMode="External"/><Relationship Id="rId7" Type="http://schemas.openxmlformats.org/officeDocument/2006/relationships/hyperlink" Target="https://ru.wikipedia.org/wiki/%D0%A1%D0%B8%D0%BD%D0%B8%D0%B9_%D1%86%D0%B2%D0%B5%D1%82" TargetMode="External"/><Relationship Id="rId2" Type="http://schemas.openxmlformats.org/officeDocument/2006/relationships/hyperlink" Target="https://ru.wikipedia.org/wiki/%D0%9A%D1%80%D0%B0%D1%81%D0%BD%D1%8B%D0%B9_%D1%86%D0%B2%D0%B5%D1%8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3%D0%BE%D0%BB%D1%83%D0%B1%D0%BE%D0%B9_%D1%86%D0%B2%D0%B5%D1%82" TargetMode="External"/><Relationship Id="rId5" Type="http://schemas.openxmlformats.org/officeDocument/2006/relationships/hyperlink" Target="https://ru.wikipedia.org/wiki/%D0%97%D0%B5%D0%BB%D1%91%D0%BD%D1%8B%D0%B9_%D1%86%D0%B2%D0%B5%D1%82" TargetMode="External"/><Relationship Id="rId4" Type="http://schemas.openxmlformats.org/officeDocument/2006/relationships/hyperlink" Target="https://ru.wikipedia.org/wiki/%D0%96%D1%91%D0%BB%D1%82%D1%8B%D0%B9_%D1%86%D0%B2%D0%B5%D1%82" TargetMode="External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B21A84-04F9-45F6-AE83-47FE0A84C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14" y="3024553"/>
            <a:ext cx="5262985" cy="31511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79564F-53C5-4063-87B6-3EE19B5311C1}"/>
              </a:ext>
            </a:extLst>
          </p:cNvPr>
          <p:cNvSpPr txBox="1"/>
          <p:nvPr/>
        </p:nvSpPr>
        <p:spPr>
          <a:xfrm>
            <a:off x="872197" y="236958"/>
            <a:ext cx="10194389" cy="6550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51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МБОУ КГО «ГИМНАЗИЯ»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Научная конференция «Мои первые открытия»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tabLst>
                <a:tab pos="270510" algn="l"/>
              </a:tabLs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Исследовательская работа на тему: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«Создание радуги в домашних условиях»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endParaRPr lang="ru-RU" sz="1600" dirty="0">
              <a:latin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Выполнил: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ученик 4 «А» класса </a:t>
            </a: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МБОУ КГО «Гимназия»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Богданов Владислав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Руководитель: </a:t>
            </a: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мама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Богданова Н.В.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800"/>
              </a:spcAft>
              <a:tabLst>
                <a:tab pos="270510" algn="l"/>
              </a:tabLst>
            </a:pP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tabLst>
                <a:tab pos="270510" algn="l"/>
              </a:tabLs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Костомукша 2023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113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75C921-83E4-42D7-B26B-3D2E08A6B119}"/>
              </a:ext>
            </a:extLst>
          </p:cNvPr>
          <p:cNvSpPr txBox="1"/>
          <p:nvPr/>
        </p:nvSpPr>
        <p:spPr>
          <a:xfrm>
            <a:off x="506437" y="324116"/>
            <a:ext cx="11380763" cy="5206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6"/>
              <a:tabLst>
                <a:tab pos="27051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Мнемонические фразы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+mj-lt"/>
              <a:buAutoNum type="arabicParenR"/>
              <a:tabLst>
                <a:tab pos="270510" algn="l"/>
                <a:tab pos="457200" algn="l"/>
              </a:tabLst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 однажды Жак-звонарь головой свалил фонарь.</a:t>
            </a: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+mj-lt"/>
              <a:buAutoNum type="arabicParenR"/>
              <a:tabLst>
                <a:tab pos="270510" algn="l"/>
                <a:tab pos="457200" algn="l"/>
              </a:tabLst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 Однажды Жак Звонарь Городской Сломал Фонарь.</a:t>
            </a: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+mj-lt"/>
              <a:buAutoNum type="arabicParenR"/>
              <a:tabLst>
                <a:tab pos="270510" algn="l"/>
                <a:tab pos="457200" algn="l"/>
              </a:tabLst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 охотник желает знать, где сидит фазан.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tabLst>
                <a:tab pos="27051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Начальная буква каждого слова соответствует начальной букве названия цвета.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 — </a:t>
            </a:r>
            <a:r>
              <a:rPr lang="ru-RU" sz="2400" b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Красны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красный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Охотник — </a:t>
            </a:r>
            <a:r>
              <a:rPr lang="ru-RU" sz="2400" b="1" u="none" strike="noStrike" dirty="0">
                <a:solidFill>
                  <a:srgbClr val="E4851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Оранжевы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оранжевый</a:t>
            </a:r>
            <a:endParaRPr lang="ru-RU" sz="2400" b="1" dirty="0">
              <a:solidFill>
                <a:srgbClr val="E4851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Желает — </a:t>
            </a:r>
            <a:r>
              <a:rPr lang="ru-RU" sz="2400" b="1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Жёлты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жёлтый</a:t>
            </a:r>
            <a:endParaRPr lang="ru-RU" sz="24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Знать — </a:t>
            </a:r>
            <a:r>
              <a:rPr lang="ru-RU" sz="2400" b="1" u="none" strike="noStrike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Зелёны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зелёный</a:t>
            </a:r>
            <a:endParaRPr lang="ru-RU" sz="24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 —</a:t>
            </a:r>
            <a:r>
              <a:rPr lang="ru-RU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Голубо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голубой</a:t>
            </a:r>
            <a:endParaRPr lang="ru-RU" sz="24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Сидит —</a:t>
            </a:r>
            <a:r>
              <a:rPr lang="ru-RU" sz="2400" b="1" dirty="0">
                <a:solidFill>
                  <a:srgbClr val="241EA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u="none" strike="noStrike" dirty="0">
                <a:solidFill>
                  <a:srgbClr val="241EA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Сини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синий</a:t>
            </a:r>
            <a:endParaRPr lang="ru-RU" sz="2400" b="1" dirty="0">
              <a:solidFill>
                <a:srgbClr val="241EA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270510" algn="l"/>
                <a:tab pos="45720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Фазан — </a:t>
            </a:r>
            <a:r>
              <a:rPr lang="ru-RU" sz="2400" b="1" u="none" strike="noStrike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Фиолетовый цве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фиолетовый</a:t>
            </a: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98F7ED-2939-410B-B5EE-1FDBD9C6F2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263" y="2552322"/>
            <a:ext cx="6152606" cy="408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13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DEB02B-8BBA-4072-8D62-68F96872DF6E}"/>
              </a:ext>
            </a:extLst>
          </p:cNvPr>
          <p:cNvSpPr txBox="1"/>
          <p:nvPr/>
        </p:nvSpPr>
        <p:spPr>
          <a:xfrm>
            <a:off x="251589" y="410817"/>
            <a:ext cx="5744262" cy="4340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Радуга в истории, мифологии и культуре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2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греческой 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мифологии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радуга соединяет землю с небом.</a:t>
            </a: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славянским поверьям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радуга к несчастью.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африканских народов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где радуга касается земли, можно найти </a:t>
            </a:r>
            <a:r>
              <a:rPr lang="ru-RU" sz="2200" u="none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клад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японской мифологии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боги с радуги окунали в море копьё, с которого капали капли и стали японскими островами.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4A8FE2-CCC5-492E-A06C-7F109819B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91" y="95661"/>
            <a:ext cx="4190394" cy="28677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E40B4F-935E-4C53-91C5-05820A1D4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610" y="3787507"/>
            <a:ext cx="4654075" cy="303058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69744A-655D-46D9-BD20-2C381E764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154" y="2139409"/>
            <a:ext cx="3692634" cy="295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52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ECB474-8D34-4A77-96BD-0059C4BFE23D}"/>
              </a:ext>
            </a:extLst>
          </p:cNvPr>
          <p:cNvSpPr txBox="1"/>
          <p:nvPr/>
        </p:nvSpPr>
        <p:spPr>
          <a:xfrm>
            <a:off x="267286" y="0"/>
            <a:ext cx="11591779" cy="6414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800"/>
              </a:spcAft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часть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создания радуги в домашних условиях мы провели 3 опыта.</a:t>
            </a:r>
          </a:p>
          <a:p>
            <a:pPr>
              <a:spcBef>
                <a:spcPts val="1200"/>
              </a:spcBef>
            </a:pPr>
            <a:endParaRPr lang="ru-RU" sz="10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радуги при помощи мыльных пузырей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первого опыта нам понадобились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мыльные пузыри и яркий источник света.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работы: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надували мыльные пузыри в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разных местах квартиры  и только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ярким светом, увидели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цветные, радужные переливы.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радугу можно создать с помощью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мыльных пузырей и яркого света.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04BA6F-E5FC-440E-8B24-85E5BAFA1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793" y="2314524"/>
            <a:ext cx="3281662" cy="43755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5EADA1-862C-4E82-81FA-51C9E6D33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50" y="2314523"/>
            <a:ext cx="3356289" cy="437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76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69F5E0-883E-439F-8E33-8FECE85D86E6}"/>
              </a:ext>
            </a:extLst>
          </p:cNvPr>
          <p:cNvSpPr txBox="1"/>
          <p:nvPr/>
        </p:nvSpPr>
        <p:spPr>
          <a:xfrm>
            <a:off x="370449" y="91852"/>
            <a:ext cx="11451102" cy="6766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Создание радуги при помощи зеркала, воды и фонарика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второго опыта нам понадобились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ёмкость с водой, зеркало и фонарик.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работы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мы опустили зеркало в ёмкость с водой и направили на него свет фонарика под небольшим углом. Много раз меняя угол и направление света, мы увидели на стене радугу.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радугу можно создать в домашних условиях с помощью воды, зеркала и света, но только под определённым углом.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FD9794-5B7A-43D2-BC2C-8F7D3EE58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507" y="2025748"/>
            <a:ext cx="3011512" cy="39319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38CC72F-9F1C-4EC0-8AB7-10EE41AAA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878" y="2025748"/>
            <a:ext cx="3228243" cy="39319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D1A6BA-F206-4E1E-811B-A44C1431C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51" y="2025747"/>
            <a:ext cx="3228242" cy="39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67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613D25-762A-479E-9D84-143D3B6B8290}"/>
              </a:ext>
            </a:extLst>
          </p:cNvPr>
          <p:cNvSpPr txBox="1"/>
          <p:nvPr/>
        </p:nvSpPr>
        <p:spPr>
          <a:xfrm>
            <a:off x="0" y="94754"/>
            <a:ext cx="12192000" cy="6668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радуги при помощи компакт-диска и фонарика </a:t>
            </a:r>
          </a:p>
          <a:p>
            <a:pPr lvl="1">
              <a:lnSpc>
                <a:spcPct val="107000"/>
              </a:lnSpc>
              <a:tabLst>
                <a:tab pos="270510" algn="l"/>
              </a:tabLst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третьего опыта нам понадобились: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компакт-диск и фонарик. </a:t>
            </a:r>
          </a:p>
          <a:p>
            <a:pPr lvl="1">
              <a:lnSpc>
                <a:spcPct val="107000"/>
              </a:lnSpc>
              <a:tabLst>
                <a:tab pos="270510" algn="l"/>
              </a:tabLs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работы: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Направляя свет фонарика на компакт-диск, мы получили самую яркую и широкую радугу. </a:t>
            </a: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tabLst>
                <a:tab pos="270510" algn="l"/>
              </a:tabLst>
            </a:pP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800"/>
              </a:spcAft>
              <a:tabLst>
                <a:tab pos="270510" algn="l"/>
              </a:tabLs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радугу можно создать в домашних условиях без воды и других жидкостей. 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природе же радуга без воды является другим природным явлением (гало).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CF7420-1A21-4FF6-AE60-349608896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51" y="1450180"/>
            <a:ext cx="3567863" cy="42410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2B45C3-0838-419F-999A-0FBE1FDB1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50180"/>
            <a:ext cx="3503305" cy="424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53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AB79311-8ACC-4AEC-BCB6-FF83CDE8D68C}"/>
              </a:ext>
            </a:extLst>
          </p:cNvPr>
          <p:cNvSpPr txBox="1"/>
          <p:nvPr/>
        </p:nvSpPr>
        <p:spPr>
          <a:xfrm>
            <a:off x="0" y="119632"/>
            <a:ext cx="12013809" cy="3570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fontAlgn="base">
              <a:lnSpc>
                <a:spcPct val="107000"/>
              </a:lnSpc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Изучив литературу и сайты, мы открыли для себя различные факты о природном явлении, которое называется «радуга» и её видах.</a:t>
            </a:r>
          </a:p>
          <a:p>
            <a:pPr marL="457200" fontAlgn="base">
              <a:lnSpc>
                <a:spcPct val="107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узнали, что необходимо для создания радуги в домашних условиях.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fontAlgn="base">
              <a:lnSpc>
                <a:spcPct val="107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выявили, что радугу в домашних условиях можно создать и без воды, но к природному явлению это не относится.</a:t>
            </a:r>
          </a:p>
          <a:p>
            <a:pPr marL="457200"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Мы создали радугу в домашних условиях при помощи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 и света (как в природе)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и, таким образом, наша гипотеза подтвердилась.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271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6C7F85-C6D6-4B89-ABA8-F1A428F5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29" y="96285"/>
            <a:ext cx="3355733" cy="36318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54D572-6838-45CE-9B7A-6797B15A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453" y="3951382"/>
            <a:ext cx="3844785" cy="28103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0458DA-2369-4951-BC2B-139CA2F9A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23" y="323850"/>
            <a:ext cx="5172075" cy="31051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66530F-97E3-42C3-A295-8DB67F4D01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664" y="3574981"/>
            <a:ext cx="4425991" cy="301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60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0308B8-4108-442C-8C53-8EB9BC208150}"/>
              </a:ext>
            </a:extLst>
          </p:cNvPr>
          <p:cNvSpPr txBox="1"/>
          <p:nvPr/>
        </p:nvSpPr>
        <p:spPr>
          <a:xfrm>
            <a:off x="1637114" y="426085"/>
            <a:ext cx="8664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0B6672-DF27-4993-B670-15AFDFE31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010" y="1534080"/>
            <a:ext cx="7638757" cy="451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768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4D138C-E8F5-4B9E-8227-2ECDF6479981}"/>
              </a:ext>
            </a:extLst>
          </p:cNvPr>
          <p:cNvSpPr txBox="1"/>
          <p:nvPr/>
        </p:nvSpPr>
        <p:spPr>
          <a:xfrm>
            <a:off x="295423" y="215433"/>
            <a:ext cx="11633980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Введение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В природе существует много явлений – дождь, снег, северное сияние и т.д. </a:t>
            </a:r>
          </a:p>
          <a:p>
            <a:pPr>
              <a:tabLst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радуга - одно из самых красивых явлений. Она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загадочна, но наука достаточно хорошо изучила это явление.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В своей работе я решил узнать, откуда берётся радуга, можно ли её создать в домашних условиях, можно ли это сделать не летом и обязательно ли нужна вода?   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Актуальность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темы  в важности понимания, как и почему в природе происходят </a:t>
            </a:r>
          </a:p>
          <a:p>
            <a:pPr>
              <a:tabLst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различные явления.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 descr="474837-risunok-raduga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877" y="3592285"/>
            <a:ext cx="5534991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19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23BBAE-54D8-4F7B-97C8-6E5D2C0FD78C}"/>
              </a:ext>
            </a:extLst>
          </p:cNvPr>
          <p:cNvSpPr txBox="1"/>
          <p:nvPr/>
        </p:nvSpPr>
        <p:spPr>
          <a:xfrm>
            <a:off x="806547" y="203788"/>
            <a:ext cx="10578905" cy="265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Объект: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радуга как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природное явление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необходимые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 для появления радуги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исследования: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создать радугу в домашних условиях</a:t>
            </a:r>
          </a:p>
          <a:p>
            <a:pPr>
              <a:tabLst>
                <a:tab pos="270510" algn="l"/>
              </a:tabLst>
            </a:pP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считаю, что радугу можно создать в домашних условиях, заменив солнце на фонарик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0F5BD3-50FD-414F-8416-087D303C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75" y="2996418"/>
            <a:ext cx="5852470" cy="365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4DE535-3F8C-445E-BCA1-AFFFACC2303B}"/>
              </a:ext>
            </a:extLst>
          </p:cNvPr>
          <p:cNvSpPr txBox="1"/>
          <p:nvPr/>
        </p:nvSpPr>
        <p:spPr>
          <a:xfrm>
            <a:off x="647113" y="234375"/>
            <a:ext cx="10916530" cy="5958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70510" algn="l"/>
              </a:tabLs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литературу по нашей теме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Узнать, что такое радуга и как она появляется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Узнать, какой бывает радуга и обязательно ли нужна для её появления вода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Провести эксперимент по созданию радуги в домашних условиях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выводы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7051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70510" algn="l"/>
              </a:tabLs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анализ,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наблюдение,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эксперимент.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79042dbf5ed093875fbaada35d9d5b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024" y="3180236"/>
            <a:ext cx="6402920" cy="341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2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1BFC873-3D70-4B11-B4D3-73A86D6C96DB}"/>
              </a:ext>
            </a:extLst>
          </p:cNvPr>
          <p:cNvSpPr txBox="1"/>
          <p:nvPr/>
        </p:nvSpPr>
        <p:spPr>
          <a:xfrm>
            <a:off x="350687" y="209006"/>
            <a:ext cx="11071274" cy="2170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Физика радуги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Ра́дуга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 явление, видимое при освещении ярким источником света водяных капель (</a:t>
            </a:r>
            <a:r>
              <a:rPr lang="ru-RU" sz="2400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или </a:t>
            </a:r>
            <a:r>
              <a:rPr lang="ru-RU" sz="2400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под углом не более 42*. </a:t>
            </a: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Выглядит как </a:t>
            </a:r>
            <a:r>
              <a:rPr lang="ru-RU" sz="2400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дуга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или </a:t>
            </a:r>
            <a:r>
              <a:rPr lang="ru-RU" sz="2400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окружность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состоящая из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цветов. На самом деле они плавно переходят друг в друга через множество </a:t>
            </a:r>
            <a:r>
              <a:rPr lang="ru-RU" sz="2400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оттенков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5D0E2B-813E-4DCB-B5CF-E4254585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159" y="2625634"/>
            <a:ext cx="6605637" cy="40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8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8A1745-EB32-4340-A97C-B66AAC921EDC}"/>
              </a:ext>
            </a:extLst>
          </p:cNvPr>
          <p:cNvSpPr txBox="1"/>
          <p:nvPr/>
        </p:nvSpPr>
        <p:spPr>
          <a:xfrm>
            <a:off x="464234" y="225083"/>
            <a:ext cx="11521440" cy="882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 высоты, например, с самолета, иногда можно увидеть радугу в виде полного круга. Чем ниже и ближе к земле, тем менее полную окружность видно.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D02978-325D-4496-A6E4-3F0E6B159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538" y="2351314"/>
            <a:ext cx="6091906" cy="42816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6A0AAA-D8A5-480F-842E-C82D16D65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6" y="1214847"/>
            <a:ext cx="4489845" cy="550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7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5F49E1-6752-4731-89A6-6B4515C235DC}"/>
              </a:ext>
            </a:extLst>
          </p:cNvPr>
          <p:cNvSpPr txBox="1"/>
          <p:nvPr/>
        </p:nvSpPr>
        <p:spPr>
          <a:xfrm>
            <a:off x="98474" y="98474"/>
            <a:ext cx="11915335" cy="1903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Порядок радуги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Первичная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радуга -  свет проходит одно отражение.  </a:t>
            </a: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Вторичная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радуга образована светом, отражённым в каплях два раза. </a:t>
            </a:r>
          </a:p>
          <a:p>
            <a:pPr>
              <a:spcAft>
                <a:spcPts val="800"/>
              </a:spcAft>
              <a:tabLst>
                <a:tab pos="27051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 между двумя радугами тёмное, эту область называют </a:t>
            </a:r>
            <a:r>
              <a:rPr lang="ru-RU" sz="2400" b="1" i="1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полосой Александра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57898D-4333-4F78-90B4-74907C58A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1" y="2155372"/>
            <a:ext cx="8281850" cy="452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99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E3EDAD-CF47-4A11-B35E-687EC56078AD}"/>
              </a:ext>
            </a:extLst>
          </p:cNvPr>
          <p:cNvSpPr txBox="1"/>
          <p:nvPr/>
        </p:nvSpPr>
        <p:spPr>
          <a:xfrm>
            <a:off x="4884506" y="548640"/>
            <a:ext cx="2809518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Туманная (белая радуга)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38BE64-CE51-4C04-8299-79754B41F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166" y="914401"/>
            <a:ext cx="4441372" cy="27221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07E5B-3C90-40AF-81E6-D7B24FA10055}"/>
              </a:ext>
            </a:extLst>
          </p:cNvPr>
          <p:cNvSpPr txBox="1"/>
          <p:nvPr/>
        </p:nvSpPr>
        <p:spPr>
          <a:xfrm>
            <a:off x="2050366" y="104155"/>
            <a:ext cx="6840416" cy="460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Необычные радуги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64E49F-87AC-4DF7-951B-BCD602E49A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79" y="874240"/>
            <a:ext cx="3318970" cy="38655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EA2799-30D0-4380-9F9C-339A614DA0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283" y="3997234"/>
            <a:ext cx="4426317" cy="269094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38DF98C-B424-4404-B2F1-3C440CC74C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8" y="834828"/>
            <a:ext cx="3397789" cy="39331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413075"/>
            <a:ext cx="431297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Огненная радуга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 перистых облаках.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45187" y="3652664"/>
            <a:ext cx="179748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7051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Лунная радуга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43024" y="4815256"/>
            <a:ext cx="3723905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27051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слева и справа от солнца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27051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Перевёрнутая радуга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солнцем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099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46325D-F195-4B56-BE67-6C5A20091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46" y="1725481"/>
            <a:ext cx="6071740" cy="40613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137A34-1D91-4E96-BD7F-A230F841855C}"/>
              </a:ext>
            </a:extLst>
          </p:cNvPr>
          <p:cNvSpPr txBox="1"/>
          <p:nvPr/>
        </p:nvSpPr>
        <p:spPr>
          <a:xfrm>
            <a:off x="274321" y="156858"/>
            <a:ext cx="11652068" cy="1302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Бывает ли радуга без дождя?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Радугу можно наблюдать и в солнечный ясный день возле водопадов, фонтанов, при поливе цветов из шланга.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iss_fullxfull.5187042_f6d4n44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320" y="1214845"/>
            <a:ext cx="4245427" cy="498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53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7382767</TotalTime>
  <Words>850</Words>
  <Application>Microsoft Office PowerPoint</Application>
  <PresentationFormat>Широкоэкранный</PresentationFormat>
  <Paragraphs>125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Богданова</dc:creator>
  <cp:lastModifiedBy>Наталья Богданова</cp:lastModifiedBy>
  <cp:revision>38</cp:revision>
  <dcterms:created xsi:type="dcterms:W3CDTF">2023-11-22T16:20:24Z</dcterms:created>
  <dcterms:modified xsi:type="dcterms:W3CDTF">2024-01-28T14:08:56Z</dcterms:modified>
</cp:coreProperties>
</file>