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84" r:id="rId5"/>
    <p:sldId id="265" r:id="rId6"/>
    <p:sldId id="268" r:id="rId7"/>
    <p:sldId id="267" r:id="rId8"/>
    <p:sldId id="285" r:id="rId9"/>
    <p:sldId id="275" r:id="rId10"/>
    <p:sldId id="266" r:id="rId11"/>
    <p:sldId id="269" r:id="rId12"/>
    <p:sldId id="278" r:id="rId13"/>
    <p:sldId id="277" r:id="rId14"/>
    <p:sldId id="276" r:id="rId15"/>
    <p:sldId id="260" r:id="rId16"/>
    <p:sldId id="262" r:id="rId17"/>
    <p:sldId id="280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8" d="100"/>
          <a:sy n="48" d="100"/>
        </p:scale>
        <p:origin x="-1146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мороженое</c:v>
                </c:pt>
                <c:pt idx="1">
                  <c:v>молочный коктейль</c:v>
                </c:pt>
                <c:pt idx="2">
                  <c:v>молоко</c:v>
                </c:pt>
                <c:pt idx="3">
                  <c:v>йогурт</c:v>
                </c:pt>
                <c:pt idx="4">
                  <c:v>кефир</c:v>
                </c:pt>
                <c:pt idx="5">
                  <c:v>творог</c:v>
                </c:pt>
                <c:pt idx="6">
                  <c:v>сметана</c:v>
                </c:pt>
                <c:pt idx="7">
                  <c:v>простокваша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</c:v>
                </c:pt>
                <c:pt idx="5">
                  <c:v>0.8</c:v>
                </c:pt>
                <c:pt idx="6">
                  <c:v>0.70000000000000062</c:v>
                </c:pt>
                <c:pt idx="7">
                  <c:v>0.30000000000000032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мороженое</c:v>
                </c:pt>
                <c:pt idx="1">
                  <c:v>молочный коктейль</c:v>
                </c:pt>
                <c:pt idx="2">
                  <c:v>молоко</c:v>
                </c:pt>
                <c:pt idx="3">
                  <c:v>йогурт</c:v>
                </c:pt>
                <c:pt idx="4">
                  <c:v>кефир</c:v>
                </c:pt>
                <c:pt idx="5">
                  <c:v>творог</c:v>
                </c:pt>
                <c:pt idx="6">
                  <c:v>сметана</c:v>
                </c:pt>
                <c:pt idx="7">
                  <c:v>простокваша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мороженое</c:v>
                </c:pt>
                <c:pt idx="1">
                  <c:v>молочный коктейль</c:v>
                </c:pt>
                <c:pt idx="2">
                  <c:v>молоко</c:v>
                </c:pt>
                <c:pt idx="3">
                  <c:v>йогурт</c:v>
                </c:pt>
                <c:pt idx="4">
                  <c:v>кефир</c:v>
                </c:pt>
                <c:pt idx="5">
                  <c:v>творог</c:v>
                </c:pt>
                <c:pt idx="6">
                  <c:v>сметана</c:v>
                </c:pt>
                <c:pt idx="7">
                  <c:v>простокваша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мороженое</c:v>
                </c:pt>
                <c:pt idx="1">
                  <c:v>молочный коктейль</c:v>
                </c:pt>
                <c:pt idx="2">
                  <c:v>молоко</c:v>
                </c:pt>
                <c:pt idx="3">
                  <c:v>йогурт</c:v>
                </c:pt>
                <c:pt idx="4">
                  <c:v>кефир</c:v>
                </c:pt>
                <c:pt idx="5">
                  <c:v>творог</c:v>
                </c:pt>
                <c:pt idx="6">
                  <c:v>сметана</c:v>
                </c:pt>
                <c:pt idx="7">
                  <c:v>простокваша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Домашнее</c:v>
                </c:pt>
                <c:pt idx="1">
                  <c:v>В магазине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2.2000000000000002</c:v>
                </c:pt>
              </c:numCache>
            </c:numRef>
          </c:val>
        </c:ser>
      </c:pie3DChart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428604"/>
            <a:ext cx="74295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Тема   проекта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Приготовление кисломолочных продуктов в домашних условиях.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4714884"/>
            <a:ext cx="4143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Выполнили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  ученицы 4 А класса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Васильева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Василина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Яковлева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Эвелина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Моккиева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71802" y="285728"/>
            <a:ext cx="4204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творога.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Lenovo\Desktop\Новая папка (3)\Новая папка\7 Творожистая масс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928670"/>
            <a:ext cx="2160240" cy="383712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Lenovo\Desktop\Новая папка (3)\Новая папка\6 Появляется творожистая масса и выключае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2" y="1643050"/>
            <a:ext cx="2256408" cy="400794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Lenovo\Desktop\Новая папка (3)\Новая папка\8 Выливаем образовавшуюся массу через марлю в емкост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2643182"/>
            <a:ext cx="2160239" cy="383712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00364" y="285728"/>
            <a:ext cx="4204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творога.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Lenovo\Desktop\Новая папка (3)\Новая папка\10 На марле остался творо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44" b="14713"/>
          <a:stretch>
            <a:fillRect/>
          </a:stretch>
        </p:blipFill>
        <p:spPr bwMode="auto">
          <a:xfrm>
            <a:off x="1500166" y="928670"/>
            <a:ext cx="2000264" cy="278608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Lenovo\Desktop\Новая папка (3)\Новая папка\11  Отжимаем творог от остатков сыворот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06"/>
          <a:stretch>
            <a:fillRect/>
          </a:stretch>
        </p:blipFill>
        <p:spPr bwMode="auto">
          <a:xfrm>
            <a:off x="4000496" y="928670"/>
            <a:ext cx="1857388" cy="278608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Lenovo\Desktop\Новая папка (3)\Новая папка\12 Получился творог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50" y="928670"/>
            <a:ext cx="1928826" cy="276271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Lenovo\Desktop\Новая папка (3)\Новая папка\14 Пробуем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929066"/>
            <a:ext cx="2000264" cy="264320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214422"/>
            <a:ext cx="1988903" cy="1988903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00364" y="285728"/>
            <a:ext cx="4858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мороженого.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4500562" y="1571612"/>
            <a:ext cx="1234444" cy="1156193"/>
          </a:xfrm>
          <a:prstGeom prst="mathPlus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50" r="22189"/>
          <a:stretch>
            <a:fillRect/>
          </a:stretch>
        </p:blipFill>
        <p:spPr bwMode="auto">
          <a:xfrm>
            <a:off x="6143636" y="1214422"/>
            <a:ext cx="1928826" cy="200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3786190"/>
            <a:ext cx="3214710" cy="266429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786190"/>
            <a:ext cx="3231124" cy="2666678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s://pp.userapi.com/c846122/v846122447/19c063/r5rvznUzIdU.jpg"/>
          <p:cNvPicPr>
            <a:picLocks noChangeAspect="1" noChangeArrowheads="1"/>
          </p:cNvPicPr>
          <p:nvPr/>
        </p:nvPicPr>
        <p:blipFill>
          <a:blip r:embed="rId7"/>
          <a:srcRect l="10538" t="46875" r="19203" b="1562"/>
          <a:stretch>
            <a:fillRect/>
          </a:stretch>
        </p:blipFill>
        <p:spPr bwMode="auto">
          <a:xfrm>
            <a:off x="1714480" y="3286124"/>
            <a:ext cx="6858048" cy="3379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285728"/>
            <a:ext cx="4129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кефира.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C:\Users\Lenovo\Desktop\Новая папка (3)\P_20181101_1202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69" b="9631"/>
          <a:stretch>
            <a:fillRect/>
          </a:stretch>
        </p:blipFill>
        <p:spPr bwMode="auto">
          <a:xfrm>
            <a:off x="5357818" y="1071546"/>
            <a:ext cx="2928958" cy="268487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enovo\Desktop\Новая папка (3)\P_20181102_1537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31"/>
          <a:stretch>
            <a:fillRect/>
          </a:stretch>
        </p:blipFill>
        <p:spPr bwMode="auto">
          <a:xfrm>
            <a:off x="3643306" y="3929066"/>
            <a:ext cx="2500330" cy="250033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pp.userapi.com/c850424/v850424455/bb3a3/IZBUgcltQ-M.jpg"/>
          <p:cNvPicPr>
            <a:picLocks noChangeAspect="1" noChangeArrowheads="1"/>
          </p:cNvPicPr>
          <p:nvPr/>
        </p:nvPicPr>
        <p:blipFill>
          <a:blip r:embed="rId5"/>
          <a:srcRect l="13081" r="19331"/>
          <a:stretch>
            <a:fillRect/>
          </a:stretch>
        </p:blipFill>
        <p:spPr bwMode="auto">
          <a:xfrm>
            <a:off x="2000232" y="1071546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285728"/>
            <a:ext cx="43440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сметаны.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pp.userapi.com/c851024/v851024455/bc0f8/AkOo0ir9FAU.jpg"/>
          <p:cNvPicPr>
            <a:picLocks noChangeAspect="1" noChangeArrowheads="1"/>
          </p:cNvPicPr>
          <p:nvPr/>
        </p:nvPicPr>
        <p:blipFill>
          <a:blip r:embed="rId3"/>
          <a:srcRect l="14286" r="14286" b="9520"/>
          <a:stretch>
            <a:fillRect/>
          </a:stretch>
        </p:blipFill>
        <p:spPr bwMode="auto">
          <a:xfrm>
            <a:off x="2000232" y="1071546"/>
            <a:ext cx="1143008" cy="2571768"/>
          </a:xfrm>
          <a:prstGeom prst="rect">
            <a:avLst/>
          </a:prstGeom>
          <a:noFill/>
        </p:spPr>
      </p:pic>
      <p:pic>
        <p:nvPicPr>
          <p:cNvPr id="9220" name="Picture 4" descr="https://pp.userapi.com/c850424/v850424455/bb3a3/IZBUgcltQ-M.jpg"/>
          <p:cNvPicPr>
            <a:picLocks noChangeAspect="1" noChangeArrowheads="1"/>
          </p:cNvPicPr>
          <p:nvPr/>
        </p:nvPicPr>
        <p:blipFill>
          <a:blip r:embed="rId4"/>
          <a:srcRect l="13081" r="19331"/>
          <a:stretch>
            <a:fillRect/>
          </a:stretch>
        </p:blipFill>
        <p:spPr bwMode="auto">
          <a:xfrm>
            <a:off x="1785918" y="4143380"/>
            <a:ext cx="2214578" cy="2214578"/>
          </a:xfrm>
          <a:prstGeom prst="rect">
            <a:avLst/>
          </a:prstGeom>
          <a:noFill/>
        </p:spPr>
      </p:pic>
      <p:pic>
        <p:nvPicPr>
          <p:cNvPr id="9222" name="Picture 6" descr="https://pp.userapi.com/c848736/v848736230/1356c6/mAjH9s9mRCI.jpg"/>
          <p:cNvPicPr>
            <a:picLocks noChangeAspect="1" noChangeArrowheads="1"/>
          </p:cNvPicPr>
          <p:nvPr/>
        </p:nvPicPr>
        <p:blipFill>
          <a:blip r:embed="rId5"/>
          <a:srcRect l="6540"/>
          <a:stretch>
            <a:fillRect/>
          </a:stretch>
        </p:blipFill>
        <p:spPr bwMode="auto">
          <a:xfrm>
            <a:off x="3571868" y="1071546"/>
            <a:ext cx="3143272" cy="2500330"/>
          </a:xfrm>
          <a:prstGeom prst="rect">
            <a:avLst/>
          </a:prstGeom>
          <a:noFill/>
        </p:spPr>
      </p:pic>
      <p:pic>
        <p:nvPicPr>
          <p:cNvPr id="9224" name="Picture 8" descr="https://pp.userapi.com/c849324/v849324230/13698d/gDLp15XD4NI.jpg"/>
          <p:cNvPicPr>
            <a:picLocks noChangeAspect="1" noChangeArrowheads="1"/>
          </p:cNvPicPr>
          <p:nvPr/>
        </p:nvPicPr>
        <p:blipFill>
          <a:blip r:embed="rId6"/>
          <a:srcRect l="10327" t="19622" r="10929" b="12063"/>
          <a:stretch>
            <a:fillRect/>
          </a:stretch>
        </p:blipFill>
        <p:spPr bwMode="auto">
          <a:xfrm>
            <a:off x="6929454" y="1071546"/>
            <a:ext cx="1785950" cy="2571768"/>
          </a:xfrm>
          <a:prstGeom prst="rect">
            <a:avLst/>
          </a:prstGeom>
          <a:noFill/>
        </p:spPr>
      </p:pic>
      <p:pic>
        <p:nvPicPr>
          <p:cNvPr id="9226" name="Picture 10" descr="https://pp.userapi.com/c848624/v848624230/13a56d/5nWUZxuMjNc.jpg"/>
          <p:cNvPicPr>
            <a:picLocks noChangeAspect="1" noChangeArrowheads="1"/>
          </p:cNvPicPr>
          <p:nvPr/>
        </p:nvPicPr>
        <p:blipFill>
          <a:blip r:embed="rId7"/>
          <a:srcRect t="23256" b="5523"/>
          <a:stretch>
            <a:fillRect/>
          </a:stretch>
        </p:blipFill>
        <p:spPr bwMode="auto">
          <a:xfrm>
            <a:off x="4286248" y="3929065"/>
            <a:ext cx="2000264" cy="2530473"/>
          </a:xfrm>
          <a:prstGeom prst="rect">
            <a:avLst/>
          </a:prstGeom>
          <a:noFill/>
        </p:spPr>
      </p:pic>
      <p:pic>
        <p:nvPicPr>
          <p:cNvPr id="9228" name="Picture 12" descr="https://pp.userapi.com/c844521/v844521230/1a7544/lq61dimcMg0.jpg"/>
          <p:cNvPicPr>
            <a:picLocks noChangeAspect="1" noChangeArrowheads="1"/>
          </p:cNvPicPr>
          <p:nvPr/>
        </p:nvPicPr>
        <p:blipFill>
          <a:blip r:embed="rId8"/>
          <a:srcRect t="23256" b="24418"/>
          <a:stretch>
            <a:fillRect/>
          </a:stretch>
        </p:blipFill>
        <p:spPr bwMode="auto">
          <a:xfrm>
            <a:off x="6429388" y="4000504"/>
            <a:ext cx="2390753" cy="2436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pp.userapi.com/c848528/v848528447/124342/LKAMBVfpZzo.jpg"/>
          <p:cNvPicPr>
            <a:picLocks noChangeAspect="1" noChangeArrowheads="1"/>
          </p:cNvPicPr>
          <p:nvPr/>
        </p:nvPicPr>
        <p:blipFill>
          <a:blip r:embed="rId3"/>
          <a:srcRect l="9239" r="20952"/>
          <a:stretch>
            <a:fillRect/>
          </a:stretch>
        </p:blipFill>
        <p:spPr bwMode="auto">
          <a:xfrm>
            <a:off x="1714480" y="285728"/>
            <a:ext cx="3357586" cy="3604467"/>
          </a:xfrm>
          <a:prstGeom prst="rect">
            <a:avLst/>
          </a:prstGeom>
          <a:noFill/>
        </p:spPr>
      </p:pic>
      <p:pic>
        <p:nvPicPr>
          <p:cNvPr id="6" name="Picture 2" descr="https://pp.userapi.com/c846122/v846122447/19c063/r5rvznUzIdU.jpg"/>
          <p:cNvPicPr>
            <a:picLocks noChangeAspect="1" noChangeArrowheads="1"/>
          </p:cNvPicPr>
          <p:nvPr/>
        </p:nvPicPr>
        <p:blipFill>
          <a:blip r:embed="rId4"/>
          <a:srcRect l="5269" t="9375" r="11299"/>
          <a:stretch>
            <a:fillRect/>
          </a:stretch>
        </p:blipFill>
        <p:spPr bwMode="auto">
          <a:xfrm>
            <a:off x="5055746" y="3429000"/>
            <a:ext cx="3796664" cy="309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pp.userapi.com/c848620/v848620447/12677c/rBRP6xeJE4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214686"/>
            <a:ext cx="4357718" cy="3265738"/>
          </a:xfrm>
          <a:prstGeom prst="rect">
            <a:avLst/>
          </a:prstGeom>
          <a:noFill/>
        </p:spPr>
      </p:pic>
      <p:pic>
        <p:nvPicPr>
          <p:cNvPr id="6" name="Picture 2" descr="https://pp.userapi.com/c848620/v848620447/126797/5y4Vo582u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428604"/>
            <a:ext cx="3357586" cy="2516224"/>
          </a:xfrm>
          <a:prstGeom prst="rect">
            <a:avLst/>
          </a:prstGeom>
          <a:noFill/>
        </p:spPr>
      </p:pic>
      <p:pic>
        <p:nvPicPr>
          <p:cNvPr id="3076" name="Picture 4" descr="https://pp.userapi.com/c848620/v848620447/12678e/eFnqDZKb4ls.jpg"/>
          <p:cNvPicPr>
            <a:picLocks noChangeAspect="1" noChangeArrowheads="1"/>
          </p:cNvPicPr>
          <p:nvPr/>
        </p:nvPicPr>
        <p:blipFill>
          <a:blip r:embed="rId5"/>
          <a:srcRect t="14063"/>
          <a:stretch>
            <a:fillRect/>
          </a:stretch>
        </p:blipFill>
        <p:spPr bwMode="auto">
          <a:xfrm>
            <a:off x="5286380" y="428604"/>
            <a:ext cx="342902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357166"/>
            <a:ext cx="65037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Что вкуснее, домашнее или купленное </a:t>
            </a:r>
          </a:p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в магазине???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071670" y="1643050"/>
          <a:ext cx="6715172" cy="4746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Я\Desktop\111111111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1" y="0"/>
            <a:ext cx="91440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71604" y="642918"/>
            <a:ext cx="72866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работы: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азобраться, как получаются кисломолочные продукты в домашних условиях.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Сделать выводы на основании проведенных опытов.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571604" y="3143248"/>
            <a:ext cx="72866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Гипотеза: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домашних условиях кисло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молочные продукты  можно получить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если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молоко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смешивать с другими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продуктами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питания или менять температуру хранения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молока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 эти продукты будут вкуснее купленных в магазине.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71604" y="428604"/>
            <a:ext cx="728667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Узнать в чем именно заключается польза кисломолочных  продуктов.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Сравнение вкусовых качеств  кисломолочных продуктов, полученных в домашних условиях и продаваемых в магазинах.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 Проведение опытов по получению кисломолочных продуктов в домашних условиях.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 Доказать, что продукты, приготовленные дома вкуснее, чем купленные в магазине.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https://ria.ru/images/103562/54/10356254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9" y="500042"/>
            <a:ext cx="4214842" cy="2809895"/>
          </a:xfrm>
          <a:prstGeom prst="rect">
            <a:avLst/>
          </a:prstGeom>
          <a:noFill/>
        </p:spPr>
      </p:pic>
      <p:pic>
        <p:nvPicPr>
          <p:cNvPr id="33796" name="Picture 4" descr="http://www.vpered58.ru/images/news/news_text_2088_6222_molok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00438"/>
            <a:ext cx="416626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/>
        </p:nvGraphicFramePr>
        <p:xfrm>
          <a:off x="1714480" y="1643050"/>
          <a:ext cx="7029480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43042" y="285728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Любимые кисломолочные продукты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наших одноклассников.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4" name="Picture 4" descr="https://mifarm.ru/sites/default/files/2017/03/13/product-photos/1489385817.png"/>
          <p:cNvPicPr>
            <a:picLocks noChangeAspect="1" noChangeArrowheads="1"/>
          </p:cNvPicPr>
          <p:nvPr/>
        </p:nvPicPr>
        <p:blipFill>
          <a:blip r:embed="rId3"/>
          <a:srcRect l="11459" t="1176" r="12911" b="3529"/>
          <a:stretch>
            <a:fillRect/>
          </a:stretch>
        </p:blipFill>
        <p:spPr bwMode="auto">
          <a:xfrm>
            <a:off x="1785918" y="500042"/>
            <a:ext cx="1928826" cy="5786478"/>
          </a:xfrm>
          <a:prstGeom prst="rect">
            <a:avLst/>
          </a:prstGeom>
          <a:noFill/>
        </p:spPr>
      </p:pic>
      <p:pic>
        <p:nvPicPr>
          <p:cNvPr id="20486" name="Picture 6" descr="https://vgastronom.ru/upload/iblock/aad/aadc4a33c3bc3528b38d7bcff7f351c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57166"/>
            <a:ext cx="1553665" cy="2214578"/>
          </a:xfrm>
          <a:prstGeom prst="rect">
            <a:avLst/>
          </a:prstGeom>
          <a:noFill/>
        </p:spPr>
      </p:pic>
      <p:pic>
        <p:nvPicPr>
          <p:cNvPr id="20488" name="Picture 8" descr="http://ozon-st.cdn.ngenix.net/multimedia/10222688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28604"/>
            <a:ext cx="2035822" cy="1785950"/>
          </a:xfrm>
          <a:prstGeom prst="rect">
            <a:avLst/>
          </a:prstGeom>
          <a:noFill/>
        </p:spPr>
      </p:pic>
      <p:pic>
        <p:nvPicPr>
          <p:cNvPr id="20490" name="Picture 10" descr="Cottage cheese in glass bowl on a white background Ð¤Ð¾ÑÐ¾ ÑÐ¾ ÑÑÐ¾ÐºÐ° - 16575421"/>
          <p:cNvPicPr>
            <a:picLocks noChangeAspect="1" noChangeArrowheads="1"/>
          </p:cNvPicPr>
          <p:nvPr/>
        </p:nvPicPr>
        <p:blipFill>
          <a:blip r:embed="rId6"/>
          <a:srcRect l="13333" t="10000" r="13333" b="7499"/>
          <a:stretch>
            <a:fillRect/>
          </a:stretch>
        </p:blipFill>
        <p:spPr bwMode="auto">
          <a:xfrm>
            <a:off x="4143372" y="2786058"/>
            <a:ext cx="2214578" cy="1714512"/>
          </a:xfrm>
          <a:prstGeom prst="rect">
            <a:avLst/>
          </a:prstGeom>
          <a:noFill/>
        </p:spPr>
      </p:pic>
      <p:pic>
        <p:nvPicPr>
          <p:cNvPr id="20494" name="Picture 14" descr="https://brownbar.ru/sites/brownbar.ru/files/64272423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2500306"/>
            <a:ext cx="1785950" cy="2066635"/>
          </a:xfrm>
          <a:prstGeom prst="rect">
            <a:avLst/>
          </a:prstGeom>
          <a:noFill/>
        </p:spPr>
      </p:pic>
      <p:pic>
        <p:nvPicPr>
          <p:cNvPr id="20496" name="Picture 16" descr="http://pecs.in.ua/download/Eda_i_napitki_2/Molochnyie_produktyi/Smetana.jpg"/>
          <p:cNvPicPr>
            <a:picLocks noChangeAspect="1" noChangeArrowheads="1"/>
          </p:cNvPicPr>
          <p:nvPr/>
        </p:nvPicPr>
        <p:blipFill>
          <a:blip r:embed="rId8"/>
          <a:srcRect t="5714" r="1428" b="10714"/>
          <a:stretch>
            <a:fillRect/>
          </a:stretch>
        </p:blipFill>
        <p:spPr bwMode="auto">
          <a:xfrm>
            <a:off x="5572132" y="4714884"/>
            <a:ext cx="1643074" cy="1857388"/>
          </a:xfrm>
          <a:prstGeom prst="rect">
            <a:avLst/>
          </a:prstGeom>
          <a:noFill/>
        </p:spPr>
      </p:pic>
      <p:pic>
        <p:nvPicPr>
          <p:cNvPr id="20498" name="Picture 18" descr="http://yachist.ru/wp-content/uploads/2017/09/Kefir.jpg"/>
          <p:cNvPicPr>
            <a:picLocks noChangeAspect="1" noChangeArrowheads="1"/>
          </p:cNvPicPr>
          <p:nvPr/>
        </p:nvPicPr>
        <p:blipFill>
          <a:blip r:embed="rId9" cstate="print"/>
          <a:srcRect l="3294" t="2587" r="3367"/>
          <a:stretch>
            <a:fillRect/>
          </a:stretch>
        </p:blipFill>
        <p:spPr bwMode="auto">
          <a:xfrm>
            <a:off x="7500958" y="4643446"/>
            <a:ext cx="1357322" cy="1857388"/>
          </a:xfrm>
          <a:prstGeom prst="rect">
            <a:avLst/>
          </a:prstGeom>
          <a:noFill/>
        </p:spPr>
      </p:pic>
      <p:pic>
        <p:nvPicPr>
          <p:cNvPr id="20500" name="Picture 20" descr="http://ramki-vsem.ru/png/clipart-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4810" y="4572008"/>
            <a:ext cx="1184529" cy="1990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14285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Практическая часть.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642918"/>
            <a:ext cx="512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простокваши.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pp.userapi.com/c846217/v846217896/1a3f91/JW1r3Qo5I98.jpg"/>
          <p:cNvPicPr>
            <a:picLocks noChangeAspect="1" noChangeArrowheads="1"/>
          </p:cNvPicPr>
          <p:nvPr/>
        </p:nvPicPr>
        <p:blipFill>
          <a:blip r:embed="rId3" cstate="print"/>
          <a:srcRect t="15845" b="18661"/>
          <a:stretch>
            <a:fillRect/>
          </a:stretch>
        </p:blipFill>
        <p:spPr bwMode="auto">
          <a:xfrm>
            <a:off x="1714480" y="1357298"/>
            <a:ext cx="2290610" cy="2000264"/>
          </a:xfrm>
          <a:prstGeom prst="rect">
            <a:avLst/>
          </a:prstGeom>
          <a:noFill/>
        </p:spPr>
      </p:pic>
      <p:pic>
        <p:nvPicPr>
          <p:cNvPr id="14340" name="Picture 4" descr="https://pp.userapi.com/c851232/v851232891/c096e/wNGzvS8EM00.jpg"/>
          <p:cNvPicPr>
            <a:picLocks noChangeAspect="1" noChangeArrowheads="1"/>
          </p:cNvPicPr>
          <p:nvPr/>
        </p:nvPicPr>
        <p:blipFill>
          <a:blip r:embed="rId4" cstate="print"/>
          <a:srcRect l="8333" b="15624"/>
          <a:stretch>
            <a:fillRect/>
          </a:stretch>
        </p:blipFill>
        <p:spPr bwMode="auto">
          <a:xfrm>
            <a:off x="4357686" y="1357298"/>
            <a:ext cx="1857388" cy="2000264"/>
          </a:xfrm>
          <a:prstGeom prst="rect">
            <a:avLst/>
          </a:prstGeom>
          <a:noFill/>
        </p:spPr>
      </p:pic>
      <p:pic>
        <p:nvPicPr>
          <p:cNvPr id="14344" name="Picture 8" descr="https://pp.userapi.com/c849036/v849036896/12ed8e/K0q-HS5mKvU.jpg"/>
          <p:cNvPicPr>
            <a:picLocks noChangeAspect="1" noChangeArrowheads="1"/>
          </p:cNvPicPr>
          <p:nvPr/>
        </p:nvPicPr>
        <p:blipFill>
          <a:blip r:embed="rId5" cstate="print"/>
          <a:srcRect b="24324"/>
          <a:stretch>
            <a:fillRect/>
          </a:stretch>
        </p:blipFill>
        <p:spPr bwMode="auto">
          <a:xfrm>
            <a:off x="6572264" y="1357298"/>
            <a:ext cx="1982405" cy="2000264"/>
          </a:xfrm>
          <a:prstGeom prst="rect">
            <a:avLst/>
          </a:prstGeom>
          <a:noFill/>
        </p:spPr>
      </p:pic>
      <p:pic>
        <p:nvPicPr>
          <p:cNvPr id="14346" name="Picture 10" descr="https://pp.userapi.com/c848532/v848532896/137270/WuFfHsYbbsw.jpg"/>
          <p:cNvPicPr>
            <a:picLocks noChangeAspect="1" noChangeArrowheads="1"/>
          </p:cNvPicPr>
          <p:nvPr/>
        </p:nvPicPr>
        <p:blipFill>
          <a:blip r:embed="rId6" cstate="print"/>
          <a:srcRect l="10185" t="26389" r="20370"/>
          <a:stretch>
            <a:fillRect/>
          </a:stretch>
        </p:blipFill>
        <p:spPr bwMode="auto">
          <a:xfrm>
            <a:off x="1857356" y="3714752"/>
            <a:ext cx="1718572" cy="2500330"/>
          </a:xfrm>
          <a:prstGeom prst="rect">
            <a:avLst/>
          </a:prstGeom>
          <a:noFill/>
        </p:spPr>
      </p:pic>
      <p:pic>
        <p:nvPicPr>
          <p:cNvPr id="14348" name="Picture 12" descr="https://pp.userapi.com/c849532/v849532896/13a96e/DS1kT_De0TU.jpg"/>
          <p:cNvPicPr>
            <a:picLocks noChangeAspect="1" noChangeArrowheads="1"/>
          </p:cNvPicPr>
          <p:nvPr/>
        </p:nvPicPr>
        <p:blipFill>
          <a:blip r:embed="rId7" cstate="print"/>
          <a:srcRect t="1568" b="21584"/>
          <a:stretch>
            <a:fillRect/>
          </a:stretch>
        </p:blipFill>
        <p:spPr bwMode="auto">
          <a:xfrm>
            <a:off x="4000496" y="3714752"/>
            <a:ext cx="2300768" cy="2500330"/>
          </a:xfrm>
          <a:prstGeom prst="rect">
            <a:avLst/>
          </a:prstGeom>
          <a:noFill/>
        </p:spPr>
      </p:pic>
      <p:pic>
        <p:nvPicPr>
          <p:cNvPr id="14350" name="Picture 14" descr="https://pp.userapi.com/c851132/v851132891/c423e/VuPcjmXWwl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3714752"/>
            <a:ext cx="214314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14285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Практическая часть.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642918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йогурта.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pp.userapi.com/c848528/v848528338/136bd2/OF7BHpedY8M.jpg"/>
          <p:cNvPicPr>
            <a:picLocks noChangeAspect="1" noChangeArrowheads="1"/>
          </p:cNvPicPr>
          <p:nvPr/>
        </p:nvPicPr>
        <p:blipFill>
          <a:blip r:embed="rId3" cstate="print"/>
          <a:srcRect b="13000"/>
          <a:stretch>
            <a:fillRect/>
          </a:stretch>
        </p:blipFill>
        <p:spPr bwMode="auto">
          <a:xfrm>
            <a:off x="2428860" y="1142984"/>
            <a:ext cx="2394405" cy="2571768"/>
          </a:xfrm>
          <a:prstGeom prst="rect">
            <a:avLst/>
          </a:prstGeom>
          <a:noFill/>
        </p:spPr>
      </p:pic>
      <p:pic>
        <p:nvPicPr>
          <p:cNvPr id="33796" name="Picture 4" descr="https://pp.userapi.com/c844416/v844416338/1af055/xMukgNwfaZY.jpg"/>
          <p:cNvPicPr>
            <a:picLocks noChangeAspect="1" noChangeArrowheads="1"/>
          </p:cNvPicPr>
          <p:nvPr/>
        </p:nvPicPr>
        <p:blipFill>
          <a:blip r:embed="rId4" cstate="print"/>
          <a:srcRect l="14894" b="9042"/>
          <a:stretch>
            <a:fillRect/>
          </a:stretch>
        </p:blipFill>
        <p:spPr bwMode="auto">
          <a:xfrm>
            <a:off x="1643042" y="3786190"/>
            <a:ext cx="1904992" cy="2714644"/>
          </a:xfrm>
          <a:prstGeom prst="rect">
            <a:avLst/>
          </a:prstGeom>
          <a:noFill/>
        </p:spPr>
      </p:pic>
      <p:pic>
        <p:nvPicPr>
          <p:cNvPr id="33798" name="Picture 6" descr="https://pp.userapi.com/c848628/v848628338/13988a/WQi99jNjzx8.jpg"/>
          <p:cNvPicPr>
            <a:picLocks noChangeAspect="1" noChangeArrowheads="1"/>
          </p:cNvPicPr>
          <p:nvPr/>
        </p:nvPicPr>
        <p:blipFill>
          <a:blip r:embed="rId5" cstate="print"/>
          <a:srcRect l="12435" r="9844" b="18393"/>
          <a:stretch>
            <a:fillRect/>
          </a:stretch>
        </p:blipFill>
        <p:spPr bwMode="auto">
          <a:xfrm>
            <a:off x="3714744" y="3786190"/>
            <a:ext cx="1939031" cy="2714644"/>
          </a:xfrm>
          <a:prstGeom prst="rect">
            <a:avLst/>
          </a:prstGeom>
          <a:noFill/>
        </p:spPr>
      </p:pic>
      <p:pic>
        <p:nvPicPr>
          <p:cNvPr id="33800" name="Picture 8" descr="https://pp.userapi.com/c846016/v846016338/1af87a/W-4IsQMmlWg.jpg"/>
          <p:cNvPicPr>
            <a:picLocks noChangeAspect="1" noChangeArrowheads="1"/>
          </p:cNvPicPr>
          <p:nvPr/>
        </p:nvPicPr>
        <p:blipFill>
          <a:blip r:embed="rId6"/>
          <a:srcRect l="22222" t="3472" b="17361"/>
          <a:stretch>
            <a:fillRect/>
          </a:stretch>
        </p:blipFill>
        <p:spPr bwMode="auto">
          <a:xfrm>
            <a:off x="5857884" y="1785926"/>
            <a:ext cx="289509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slide.ru/documents_4/b39748f6ac60ca936720fa719d7ea75b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14678" y="357166"/>
            <a:ext cx="4204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Приготовление  творога.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C:\Users\Lenovo\Desktop\Новая папка (3)\Новая папка\3 Нагреваем молок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844" b="27444"/>
          <a:stretch>
            <a:fillRect/>
          </a:stretch>
        </p:blipFill>
        <p:spPr bwMode="auto">
          <a:xfrm>
            <a:off x="3143240" y="1785926"/>
            <a:ext cx="3786214" cy="408303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</TotalTime>
  <Words>183</Words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Моккиева Ольга Игоревна</dc:creator>
  <cp:lastModifiedBy>oi.mokkieva</cp:lastModifiedBy>
  <cp:revision>105</cp:revision>
  <dcterms:created xsi:type="dcterms:W3CDTF">2019-02-15T09:06:45Z</dcterms:created>
  <dcterms:modified xsi:type="dcterms:W3CDTF">2019-02-27T10:11:23Z</dcterms:modified>
</cp:coreProperties>
</file>