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9" r:id="rId3"/>
    <p:sldId id="260" r:id="rId4"/>
    <p:sldId id="262" r:id="rId5"/>
    <p:sldId id="267" r:id="rId6"/>
    <p:sldId id="265" r:id="rId7"/>
    <p:sldId id="261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550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66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334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600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692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849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912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81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414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49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7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25E23-6E05-4E18-A3CE-33B2C0B18D10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0DADA-92D3-473D-90E9-0AE49C226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418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18a/0001af39-f6a7cc10/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41695" y="368490"/>
            <a:ext cx="105224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38A8"/>
                </a:solidFill>
                <a:latin typeface="Bookman Old Style" panose="02050604050505020204" pitchFamily="18" charset="0"/>
              </a:rPr>
              <a:t>«Мой домашний питомец – </a:t>
            </a:r>
          </a:p>
          <a:p>
            <a:r>
              <a:rPr lang="ru-RU" sz="4800" dirty="0" smtClean="0">
                <a:solidFill>
                  <a:srgbClr val="0038A8"/>
                </a:solidFill>
                <a:latin typeface="Bookman Old Style" panose="02050604050505020204" pitchFamily="18" charset="0"/>
              </a:rPr>
              <a:t>немецкий померанский шпиц»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86535" y="5240740"/>
            <a:ext cx="4790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Александров Александр,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3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«В» класса МБОУ КГО «Гимназия»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.Руководитель: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Ворфоломеева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О.А., 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078" y="2122601"/>
            <a:ext cx="3370997" cy="4494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9749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18a/0001af39-f6a7cc10/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41696" y="491319"/>
            <a:ext cx="10590662" cy="528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об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особенностях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собаки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породы немецкий померанский шпиц.</a:t>
            </a:r>
          </a:p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информацию по данной теме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 условия воспитания собак данной породы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Зная особенности данной породы собак, можно вырастить здорового, жизнерадостного щенка.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Шпиц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Кетту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lvl="0" indent="-514350">
              <a:spcBef>
                <a:spcPct val="20000"/>
              </a:spcBef>
              <a:buFont typeface="Arial" panose="020B0604020202020204" pitchFamily="34" charset="0"/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информации из разных источников.</a:t>
            </a:r>
          </a:p>
          <a:p>
            <a:pPr marL="514350" lvl="0" indent="-514350">
              <a:spcBef>
                <a:spcPct val="20000"/>
              </a:spcBef>
              <a:buFont typeface="Arial" panose="020B0604020202020204" pitchFamily="34" charset="0"/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spcBef>
                <a:spcPct val="20000"/>
              </a:spcBef>
              <a:buFont typeface="Arial" panose="020B0604020202020204" pitchFamily="34" charset="0"/>
              <a:buAutoNum type="arabicPeriod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 работа по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воспитанию щенка.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5134" y="3322878"/>
            <a:ext cx="3537045" cy="3402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6814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18a/0001af39-f6a7cc10/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87857" y="368490"/>
            <a:ext cx="8830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38A8"/>
                </a:solidFill>
                <a:latin typeface="Bookman Old Style" panose="02050604050505020204" pitchFamily="18" charset="0"/>
              </a:rPr>
              <a:t>Знакомьтесь, это </a:t>
            </a:r>
            <a:r>
              <a:rPr lang="ru-RU" sz="4800" dirty="0" err="1" smtClean="0">
                <a:solidFill>
                  <a:srgbClr val="0038A8"/>
                </a:solidFill>
                <a:latin typeface="Bookman Old Style" panose="02050604050505020204" pitchFamily="18" charset="0"/>
              </a:rPr>
              <a:t>Кетту</a:t>
            </a:r>
            <a:r>
              <a:rPr lang="ru-RU" sz="4800" dirty="0" smtClean="0">
                <a:solidFill>
                  <a:srgbClr val="0038A8"/>
                </a:solidFill>
                <a:latin typeface="Bookman Old Style" panose="02050604050505020204" pitchFamily="18" charset="0"/>
              </a:rPr>
              <a:t>! </a:t>
            </a:r>
            <a:endParaRPr lang="ru-RU" sz="4800" dirty="0">
              <a:solidFill>
                <a:srgbClr val="0038A8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970" y="1199487"/>
            <a:ext cx="3642841" cy="3338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268" y="1791838"/>
            <a:ext cx="3173045" cy="4226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8770" y="2407604"/>
            <a:ext cx="3173228" cy="4240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1169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18a/0001af39-f6a7cc10/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335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2381" y="313899"/>
            <a:ext cx="753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38A8"/>
                </a:solidFill>
                <a:latin typeface="Bookman Old Style" panose="02050604050505020204" pitchFamily="18" charset="0"/>
              </a:rPr>
              <a:t>Уход и воспитание </a:t>
            </a:r>
            <a:endParaRPr lang="ru-RU" sz="4800" dirty="0">
              <a:solidFill>
                <a:srgbClr val="0038A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388" y="1434888"/>
            <a:ext cx="76757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создать </a:t>
            </a:r>
            <a:r>
              <a:rPr lang="ru-RU" sz="2400" dirty="0">
                <a:solidFill>
                  <a:srgbClr val="002060"/>
                </a:solidFill>
                <a:latin typeface="Bookman Old Style" panose="02050604050505020204" pitchFamily="18" charset="0"/>
              </a:rPr>
              <a:t>комфортную зону для отдыха </a:t>
            </a: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щенка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купить </a:t>
            </a:r>
            <a:r>
              <a:rPr lang="ru-RU" sz="2400" dirty="0">
                <a:solidFill>
                  <a:srgbClr val="002060"/>
                </a:solidFill>
                <a:latin typeface="Bookman Old Style" panose="02050604050505020204" pitchFamily="18" charset="0"/>
              </a:rPr>
              <a:t>специальную посуду и </a:t>
            </a: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игрушки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шерсть шпицев нуждается в частом расчесывании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Bookman Old Style" panose="02050604050505020204" pitchFamily="18" charset="0"/>
              </a:rPr>
              <a:t>подстригать регулярно </a:t>
            </a: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когти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Bookman Old Style" panose="02050604050505020204" pitchFamily="18" charset="0"/>
              </a:rPr>
              <a:t>п</a:t>
            </a: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ромывать глазки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кормить специальным кормом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Bookman Old Style" panose="02050604050505020204" pitchFamily="18" charset="0"/>
              </a:rPr>
              <a:t>воспитывать необходимо только при помощи ласки, терпения и настойчивости </a:t>
            </a:r>
            <a:endParaRPr lang="ru-RU" sz="2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7971" y="3835732"/>
            <a:ext cx="3798691" cy="2849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0328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18a/0001af39-f6a7cc10/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335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2381" y="313899"/>
            <a:ext cx="753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38A8"/>
                </a:solidFill>
                <a:latin typeface="Bookman Old Style" panose="02050604050505020204" pitchFamily="18" charset="0"/>
              </a:rPr>
              <a:t>Уход и воспитание </a:t>
            </a:r>
            <a:endParaRPr lang="ru-RU" sz="4800" dirty="0">
              <a:solidFill>
                <a:srgbClr val="0038A8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812" y="1374061"/>
            <a:ext cx="2635952" cy="3514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23" y="963822"/>
            <a:ext cx="3024375" cy="3399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7614" y="3798525"/>
            <a:ext cx="2983410" cy="2732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0189" y="3017091"/>
            <a:ext cx="2578623" cy="3013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604764" y="2062984"/>
            <a:ext cx="3289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Кетту</a:t>
            </a:r>
            <a:r>
              <a:rPr lang="ru-RU" sz="2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очень любит купаться</a:t>
            </a:r>
            <a:endParaRPr lang="ru-RU" sz="2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126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18a/0001af39-f6a7cc10/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25839" y="354842"/>
            <a:ext cx="5022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38A8"/>
                </a:solidFill>
                <a:latin typeface="Bookman Old Style" panose="02050604050505020204" pitchFamily="18" charset="0"/>
              </a:rPr>
              <a:t>  Развитие</a:t>
            </a:r>
            <a:endParaRPr lang="ru-RU" sz="4800" dirty="0">
              <a:solidFill>
                <a:srgbClr val="0038A8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37664"/>
          <a:stretch/>
        </p:blipFill>
        <p:spPr>
          <a:xfrm>
            <a:off x="473415" y="559157"/>
            <a:ext cx="2910223" cy="2421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55605" y="2847504"/>
            <a:ext cx="2388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3 месяца</a:t>
            </a:r>
            <a:endParaRPr lang="ru-RU" sz="32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397" y="3365773"/>
            <a:ext cx="2221074" cy="2899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9362" y="273224"/>
            <a:ext cx="2285714" cy="2866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t="20489"/>
          <a:stretch/>
        </p:blipFill>
        <p:spPr>
          <a:xfrm>
            <a:off x="9199362" y="4176215"/>
            <a:ext cx="2543881" cy="2491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3769" y="1401308"/>
            <a:ext cx="3258545" cy="405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61247" y="6066025"/>
            <a:ext cx="2056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4 месяца</a:t>
            </a:r>
            <a:endParaRPr lang="ru-RU" sz="32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61043" y="3014368"/>
            <a:ext cx="2278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5 месяцев</a:t>
            </a:r>
            <a:endParaRPr lang="ru-RU" sz="32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83613" y="3779979"/>
            <a:ext cx="2278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6 месяцев</a:t>
            </a:r>
            <a:endParaRPr lang="ru-RU" sz="32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64554" y="5280184"/>
            <a:ext cx="2278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8 месяцев</a:t>
            </a:r>
            <a:endParaRPr lang="ru-RU" sz="32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46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18a/0001af39-f6a7cc10/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62567" y="395786"/>
            <a:ext cx="5022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38A8"/>
                </a:solidFill>
                <a:latin typeface="Bookman Old Style" panose="02050604050505020204" pitchFamily="18" charset="0"/>
              </a:rPr>
              <a:t>Вывод</a:t>
            </a:r>
            <a:endParaRPr lang="ru-RU" sz="4800" dirty="0">
              <a:solidFill>
                <a:srgbClr val="0038A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8741" y="1364736"/>
            <a:ext cx="79429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Моя гипотеза подтвердилась.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 Я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убедился, что если изучать разного рода информацию о породе своей собаки, вести наблюдение за ее характером и поведением, то можно научиться правильному уходу и воспитанию.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5260" y="2165868"/>
            <a:ext cx="3280793" cy="4378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6630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18a/0001af39-f6a7cc10/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1" y="1302394"/>
            <a:ext cx="7888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38A8"/>
                </a:solidFill>
                <a:latin typeface="Bookman Old Style" panose="02050604050505020204" pitchFamily="18" charset="0"/>
              </a:rPr>
              <a:t>Спасибо за внимание!</a:t>
            </a:r>
            <a:endParaRPr lang="ru-RU" sz="4800" dirty="0">
              <a:solidFill>
                <a:srgbClr val="0038A8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7588" y="1937592"/>
            <a:ext cx="3443957" cy="4624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6222" y="2975212"/>
            <a:ext cx="3825369" cy="284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26826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199</Words>
  <Application>Microsoft Office PowerPoint</Application>
  <PresentationFormat>Широкоэкранный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Bookman Old Style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</dc:creator>
  <cp:lastModifiedBy>КАБ 6Н</cp:lastModifiedBy>
  <cp:revision>17</cp:revision>
  <dcterms:created xsi:type="dcterms:W3CDTF">2021-01-17T07:59:41Z</dcterms:created>
  <dcterms:modified xsi:type="dcterms:W3CDTF">2021-01-19T05:53:50Z</dcterms:modified>
</cp:coreProperties>
</file>