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57" r:id="rId5"/>
    <p:sldId id="262" r:id="rId6"/>
    <p:sldId id="261" r:id="rId7"/>
    <p:sldId id="264" r:id="rId8"/>
    <p:sldId id="267" r:id="rId9"/>
    <p:sldId id="265" r:id="rId10"/>
  </p:sldIdLst>
  <p:sldSz cx="1216977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4660"/>
  </p:normalViewPr>
  <p:slideViewPr>
    <p:cSldViewPr>
      <p:cViewPr>
        <p:scale>
          <a:sx n="90" d="100"/>
          <a:sy n="90" d="100"/>
        </p:scale>
        <p:origin x="-690" y="-150"/>
      </p:cViewPr>
      <p:guideLst>
        <p:guide orient="horz" pos="2160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7116431507610266E-2"/>
          <c:y val="3.3920556193100297E-2"/>
          <c:w val="0.67167169917628211"/>
          <c:h val="0.910586411669229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</c:v>
                </c:pt>
                <c:pt idx="1">
                  <c:v>41</c:v>
                </c:pt>
                <c:pt idx="2">
                  <c:v>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19</c:v>
                </c:pt>
                <c:pt idx="2">
                  <c:v>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 цвету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3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 внешнему виду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3">
                  <c:v>46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По месту произрастания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3">
                  <c:v>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299008"/>
        <c:axId val="22300544"/>
      </c:barChart>
      <c:catAx>
        <c:axId val="22299008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baseline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defRPr>
            </a:pPr>
            <a:endParaRPr lang="ru-RU"/>
          </a:p>
        </c:txPr>
        <c:crossAx val="22300544"/>
        <c:crosses val="autoZero"/>
        <c:auto val="1"/>
        <c:lblAlgn val="ctr"/>
        <c:lblOffset val="100"/>
        <c:noMultiLvlLbl val="0"/>
      </c:catAx>
      <c:valAx>
        <c:axId val="22300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299008"/>
        <c:crosses val="autoZero"/>
        <c:crossBetween val="between"/>
      </c:valAx>
      <c:spPr>
        <a:effectLst/>
      </c:spPr>
    </c:plotArea>
    <c:legend>
      <c:legendPos val="r"/>
      <c:legendEntry>
        <c:idx val="0"/>
        <c:txPr>
          <a:bodyPr/>
          <a:lstStyle/>
          <a:p>
            <a:pPr>
              <a:defRPr sz="14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accent6">
                    <a:lumMod val="50000"/>
                  </a:schemeClr>
                </a:solidFill>
                <a:latin typeface="+mj-lt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600">
                <a:solidFill>
                  <a:schemeClr val="accent6">
                    <a:lumMod val="50000"/>
                  </a:schemeClr>
                </a:solidFill>
                <a:latin typeface="+mj-lt"/>
              </a:defRPr>
            </a:pPr>
            <a:endParaRPr lang="ru-RU"/>
          </a:p>
        </c:txPr>
      </c:legendEntry>
      <c:layout>
        <c:manualLayout>
          <c:xMode val="edge"/>
          <c:yMode val="edge"/>
          <c:x val="0.71333244718840771"/>
          <c:y val="9.9806183716684496E-2"/>
          <c:w val="0.25844906121542049"/>
          <c:h val="0.61610870716477395"/>
        </c:manualLayout>
      </c:layout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0.74071</cdr:x>
      <cdr:y>0.6055</cdr:y>
    </cdr:from>
    <cdr:to>
      <cdr:x>0.94071</cdr:x>
      <cdr:y>0.88494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67174" y="2605429"/>
          <a:ext cx="2016224" cy="12024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2733" y="2130426"/>
            <a:ext cx="10344309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5466" y="3886200"/>
            <a:ext cx="851884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754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973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23087" y="274639"/>
            <a:ext cx="2738199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489" y="274639"/>
            <a:ext cx="8011769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789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31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328" y="4406901"/>
            <a:ext cx="1034430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1328" y="2906713"/>
            <a:ext cx="1034430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612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8489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6302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37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489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8489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2077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2077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20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838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4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89" y="273050"/>
            <a:ext cx="400377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8044" y="273051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489" y="1435101"/>
            <a:ext cx="400377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43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5361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5361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5361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34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489" y="1600201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8489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DBFD7-87A6-4BF3-A77B-1BDEA26E6FFC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58007" y="6356351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21672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3249F-A8E1-4CCB-903F-4CF7BF8930A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43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" y="-31935"/>
            <a:ext cx="1216977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8344" y="1916832"/>
            <a:ext cx="10032120" cy="165618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О чём нам говорят названия грибов?</a:t>
            </a:r>
            <a:b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Исследовательский 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проект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935" y="5085184"/>
            <a:ext cx="5352944" cy="1511408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Выполнила: ученица 4 «Б» класса </a:t>
            </a:r>
          </a:p>
          <a:p>
            <a:pPr algn="l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Панкова Арина</a:t>
            </a:r>
          </a:p>
          <a:p>
            <a:pPr algn="l"/>
            <a:endParaRPr lang="ru-RU" sz="14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l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Руководитель:</a:t>
            </a:r>
          </a:p>
          <a:p>
            <a:pPr algn="l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Панкова Надежда Олеговна, родитель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378" y="233868"/>
            <a:ext cx="10446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Муниципальное бюджетное общеобразовательное учреждение Костомукшского городского округа «Гимназия»</a:t>
            </a:r>
          </a:p>
        </p:txBody>
      </p:sp>
    </p:spTree>
    <p:extLst>
      <p:ext uri="{BB962C8B-B14F-4D97-AF65-F5344CB8AC3E}">
        <p14:creationId xmlns:p14="http://schemas.microsoft.com/office/powerpoint/2010/main" val="43140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7757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4327" y="1052736"/>
            <a:ext cx="10729192" cy="525658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Задача: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изучить более детально внешний вид грибов;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            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опросить учеников четвертых классов и родственников на 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интересующую тему;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 воспользоваться научными источниками в интернете.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Цель:   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изучение названий съедобных и несъедобных грибов.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Объект: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съедобные и несъедобные грибы.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Предмет: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лес.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Гипотеза: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названия грибов говорит нам о том, где они растут и как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    выглядят.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Методы: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практический;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     изучение источников;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     опрос.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37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9" y="-30029"/>
            <a:ext cx="121745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40471" y="260648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</a:rPr>
              <a:t>Результаты опроса</a:t>
            </a:r>
            <a:endParaRPr lang="ru-RU" sz="4400" b="1" dirty="0">
              <a:latin typeface="Calibri" panose="020F0502020204030204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15144859"/>
              </p:ext>
            </p:extLst>
          </p:nvPr>
        </p:nvGraphicFramePr>
        <p:xfrm>
          <a:off x="969178" y="2276872"/>
          <a:ext cx="9339382" cy="428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54165" y="1196385"/>
            <a:ext cx="7362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Количество участников опроса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– 60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человек.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Возраст – родственники (от 40 до 73 лет), школьники (10-11 лет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).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Место – Гимназия, 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46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9775" cy="68580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2239" y="1340768"/>
            <a:ext cx="4032448" cy="2520279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(лат.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Boletus edulis  –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Болетус  Эдулис - гриб съедобный). Получил свое название за то,  что растёт в сосновых борах. Еще имеет название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гриб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светлый цвет даже после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сушки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Оттенок и внешность белых грибов в лиственных и хвойных лесах может различаться.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 имеет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толстую белую ножку и коричнево-бурую шляпку.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 гриба может доходить до одного килограмма.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2090" y="0"/>
            <a:ext cx="11449272" cy="1124744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Боровик   Подосиновик   Подберёзовик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4687" y="1268760"/>
            <a:ext cx="374441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Подосиновик</a:t>
            </a:r>
            <a:r>
              <a:rPr lang="ru-RU" sz="1600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обабок, красноголовик – (лат. </a:t>
            </a:r>
            <a:r>
              <a:rPr lang="en-US" sz="1600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Leccinum aurantiacum</a:t>
            </a:r>
            <a:r>
              <a:rPr lang="ru-RU" sz="1600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Лекцинум Ауратьякум – красная шляпа). Растёт в лиственных и смешанных </a:t>
            </a:r>
            <a:r>
              <a:rPr lang="ru-RU" sz="1600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лесах, в </a:t>
            </a:r>
            <a:r>
              <a:rPr lang="ru-RU" sz="1600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осиновых порослях. Название «подосиновик» связывают не только с </a:t>
            </a:r>
            <a:r>
              <a:rPr lang="ru-RU" sz="1600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местом </a:t>
            </a:r>
            <a:r>
              <a:rPr lang="ru-RU" sz="1600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произрастания этих грибов, но и с цветом шляпок, напоминающим осеннюю окраску осиновых листьев. Его шляпка имеет насыщенно красный цвет и наиболее заметна среди листвы даже издалека. Ножки имеют белый цвет с небольшими чешуйками.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679" y="4365104"/>
            <a:ext cx="417646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3" r="7939" b="19986"/>
          <a:stretch/>
        </p:blipFill>
        <p:spPr bwMode="auto">
          <a:xfrm>
            <a:off x="252239" y="3809001"/>
            <a:ext cx="3805938" cy="2897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111" y="4069527"/>
            <a:ext cx="3906078" cy="2976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01111" y="1268760"/>
            <a:ext cx="38164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Подберёзовик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(лат.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Leccinum scabrum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Лекцинум Скабрум – коричневая шляпка – название связано с тем, что они растут в лиственных лесах и в березовых рощах. Шляпка у подберезовика в диаметре 4-12 см, серого, бурого или коричневатого цвета, иногда практически черная. Ее форма похожа на вздутую подушечку. Ножка в диаметре 1,5-4 см, белого или сероватого цвета, с чешуйчатая, сужается кверху.</a:t>
            </a:r>
          </a:p>
        </p:txBody>
      </p:sp>
    </p:spTree>
    <p:extLst>
      <p:ext uri="{BB962C8B-B14F-4D97-AF65-F5344CB8AC3E}">
        <p14:creationId xmlns:p14="http://schemas.microsoft.com/office/powerpoint/2010/main" val="248241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53"/>
            <a:ext cx="1219769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Моховик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919" y="1688100"/>
            <a:ext cx="5415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200" dirty="0" smtClean="0">
                <a:solidFill>
                  <a:schemeClr val="accent6">
                    <a:lumMod val="50000"/>
                  </a:schemeClr>
                </a:solidFill>
                <a:latin typeface="+mj-lt"/>
                <a:sym typeface="Wingdings"/>
              </a:rPr>
              <a:t>Мохови́к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+mj-lt"/>
                <a:sym typeface="Wingdings"/>
              </a:rPr>
              <a:t>,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решетник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, глухой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гриб –  </a:t>
            </a:r>
            <a:r>
              <a:rPr lang="vi-VN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(</a:t>
            </a:r>
            <a:r>
              <a:rPr lang="vi-VN" sz="2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лат.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Xerócomus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– </a:t>
            </a:r>
            <a:r>
              <a:rPr lang="ru-RU" sz="22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Ксерокомус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) —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произростает 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в лесах смешанного типа. Обычно растет на мхе, от этого и пошло его название. Шляпка моховика  желто-бурая или желто-коричневая. Поверхность шляпки и всего гриба бархатистая. Гриб не имеет кожицы. Ножка желтоватая. Мякоть у гриба моховика желто-коричневатая, на срезе едва заметно синеет. По своим питательным характеристикам они не уступают всеми любимым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боровикам.</a:t>
            </a:r>
            <a:endParaRPr lang="ru-RU" sz="2200" dirty="0">
              <a:solidFill>
                <a:schemeClr val="accent6">
                  <a:lumMod val="50000"/>
                </a:schemeClr>
              </a:solidFill>
              <a:latin typeface="+mj-lt"/>
              <a:sym typeface="Wingding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80" y="1628800"/>
            <a:ext cx="5486566" cy="411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03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977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89" y="24237"/>
            <a:ext cx="10952798" cy="1172515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Лисички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и Волнушка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розовая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2240" y="1052736"/>
            <a:ext cx="5688632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Лисички или Петушок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(лат.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Cantharēllus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cibārius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Кантарелиус чибариус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—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Цвет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светло-желтого до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оранжевого.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Грибы одинаково охотно растут в хвойных, лиственных и смешанных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лесах, во важном мху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Название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от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древнерусского слова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«лисый»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рыжий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Они считаются деликатесом и это мнение держится со времен Древнего Рима. Их называют «лесными королевами».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71" y="4087240"/>
            <a:ext cx="4616936" cy="2706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895" y="3925898"/>
            <a:ext cx="5256584" cy="3121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96855" y="1052736"/>
            <a:ext cx="626469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9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Волну́шка ро́зовая </a:t>
            </a:r>
            <a:r>
              <a:rPr lang="vi-VN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(лат. 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Lactárius torminósus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Лактариус терминозус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волжанка, краснуля, отваруха - растёт в берёзовых лесах, группками. Молодые розовые волнушки обладают выпуклой </a:t>
            </a:r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шапочкой. По 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центру шапочки впадинка. Края шляпки немного подогнуты книзу. Своё название получила от необычной окраски: шляпка волнушки покрыта кожицей, на которой растут небольшие грубые волоски, образующее вместе маленькие круги – небольшие волны. Такие волны можно увидеть, если бросить в воду камешек.</a:t>
            </a:r>
          </a:p>
        </p:txBody>
      </p:sp>
    </p:spTree>
    <p:extLst>
      <p:ext uri="{BB962C8B-B14F-4D97-AF65-F5344CB8AC3E}">
        <p14:creationId xmlns:p14="http://schemas.microsoft.com/office/powerpoint/2010/main" val="7812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0"/>
            <a:ext cx="1216977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89" y="116632"/>
            <a:ext cx="10952798" cy="1152128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Мухомор и Бледная поганка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6256" y="1268760"/>
            <a:ext cx="5328592" cy="4857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18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Мухомо́р (лат. 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Amaníta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Аманита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Название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гриба говорящее. Оно происходит от двух слов,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«муха» – известное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насекомое, и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«мор»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смерть или гибель.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«мухомор» возникло из-за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мухомора красного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ядовитого препарата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мух.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мухоморы охотно поедают медведи, лоси, белки и другие лесные звери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1" y="3106613"/>
            <a:ext cx="6119961" cy="404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6086635" y="1268760"/>
            <a:ext cx="5902908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Бле́дная 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пога́нка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(лат. 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Amanita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phalloides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Аманита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фолойдес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—  самый опасный и ядовитый гриб на </a:t>
            </a:r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свете. Растет 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дубравах и лиственных лесах. Цвет шляпки бывает от почти белого до серовато-зелёного. Название происходит от древнерусского слова «</a:t>
            </a:r>
            <a:r>
              <a:rPr lang="ru-RU" sz="19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пога́ный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нечистый, плохой, несъедобный.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7" y="3140968"/>
            <a:ext cx="5688632" cy="38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90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23"/>
            <a:ext cx="1229521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2439" y="2636912"/>
            <a:ext cx="92170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   исследованные мною названия грибов, говорят нам о том, где они растут и описывают их внешний вид.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0311" y="170080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Гипотеза подтвердилась: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24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311" y="1268760"/>
            <a:ext cx="102251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Боровик: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Боровик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Подосиновик: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Подосиновик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Подберезовик: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Подберёзовик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Лисички: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https://ru.wikipedia.org/wiki/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Лисички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Моховик: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http://cyclowiki.org/wiki/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Моховик_(род)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Моховик: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Моховик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Волнушка розовая: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Волнушка_розовая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Волнушка розовая: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zen.yandex.ru/media/secret_w/pochemu-griby-volnushki-tak-nazyvaiutsia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Мухомор: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Мухомор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Мухомор: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zen.yandex.ru/media/id/5d371e3c027a1500ad12e39e/pochemu-muhomor-nazyvaiut-muhomorom-i-deistvitelno-li-on-ubivaet-muh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Бледная поганка: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ru.wikipedia.org/wiki/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Бледная_поганка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Этимологические онлайн-словари русского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языка: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https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://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lexicography.online/etymology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4407" y="692696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Список литературы и источников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38597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753</Words>
  <Application>Microsoft Office PowerPoint</Application>
  <PresentationFormat>Произвольный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 чём нам говорят названия грибов? Исследовательский  проект</vt:lpstr>
      <vt:lpstr>Задача: изучить более детально внешний вид грибов;                опросить учеников четвертых классов и родственников на                  интересующую тему;                воспользоваться научными источниками в интернете.  Цель:     изучение названий съедобных и несъедобных грибов. Объект: съедобные и несъедобные грибы. Предмет: лес. Гипотеза: названия грибов говорит нам о том, где они растут и как                     выглядят. Методы:  практический;                    изучение источников;                    опрос.  </vt:lpstr>
      <vt:lpstr>Презентация PowerPoint</vt:lpstr>
      <vt:lpstr>Боровик   Подосиновик   Подберёзовик </vt:lpstr>
      <vt:lpstr>Моховик</vt:lpstr>
      <vt:lpstr>Лисички и Волнушка розовая </vt:lpstr>
      <vt:lpstr>Мухомор и Бледная поганка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чём нам говорят названия грибов?</dc:title>
  <dc:creator>Надежда</dc:creator>
  <cp:lastModifiedBy>Надежда</cp:lastModifiedBy>
  <cp:revision>66</cp:revision>
  <dcterms:created xsi:type="dcterms:W3CDTF">2020-08-19T08:18:43Z</dcterms:created>
  <dcterms:modified xsi:type="dcterms:W3CDTF">2021-01-21T14:36:18Z</dcterms:modified>
</cp:coreProperties>
</file>