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notesMasterIdLst>
    <p:notesMasterId r:id="rId4"/>
  </p:notesMasterIdLst>
  <p:sldIdLst>
    <p:sldId id="319" r:id="rId2"/>
    <p:sldId id="320" r:id="rId3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>
          <p15:clr>
            <a:srgbClr val="A4A3A4"/>
          </p15:clr>
        </p15:guide>
        <p15:guide id="2" pos="2121">
          <p15:clr>
            <a:srgbClr val="A4A3A4"/>
          </p15:clr>
        </p15:guide>
        <p15:guide id="3" orient="horz" pos="310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DF4"/>
    <a:srgbClr val="D0D8E8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58" autoAdjust="0"/>
    <p:restoredTop sz="94674"/>
  </p:normalViewPr>
  <p:slideViewPr>
    <p:cSldViewPr>
      <p:cViewPr varScale="1">
        <p:scale>
          <a:sx n="124" d="100"/>
          <a:sy n="124" d="100"/>
        </p:scale>
        <p:origin x="2136" y="176"/>
      </p:cViewPr>
      <p:guideLst>
        <p:guide orient="horz" pos="2160"/>
        <p:guide pos="384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946" y="-84"/>
      </p:cViewPr>
      <p:guideLst>
        <p:guide orient="horz" pos="3108"/>
        <p:guide pos="2121"/>
        <p:guide orient="horz" pos="310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9413" cy="49355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763" y="1"/>
            <a:ext cx="2919412" cy="49355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7771B9-1BF5-4D74-BB69-AAE8384713B7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100" y="4686380"/>
            <a:ext cx="5389563" cy="444039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1172"/>
            <a:ext cx="2919413" cy="4935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763" y="9371172"/>
            <a:ext cx="2919412" cy="4935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1FF7CE-4818-4720-8C92-1705107AEE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8473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8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D51760-C420-4379-A6F7-6427D24BA871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3" y="3132291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75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1360C4-49D5-4F4A-9B7E-5BE023762E86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489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9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5" y="731522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6294EB-608C-4223-BEAA-EAAB6D41D9C8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218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66AD09-3960-447A-8A5E-0CA72897571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117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6" y="2172650"/>
            <a:ext cx="5966666" cy="2423347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9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C538DB-A30D-4129-8256-3BD1213F443E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499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381789-373A-4500-A6CD-FE70F2B3E9EE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035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2"/>
            <a:ext cx="3346704" cy="639763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2"/>
            <a:ext cx="3346704" cy="639763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8E4708-7E57-43BF-B8CC-E110DA214F23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49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7C7308-1704-4EFC-B312-F2BD8B18E8B6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792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C9FA8-FD56-4A9E-AD3B-1F707E7E1EB6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542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7" y="2209802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8" y="731522"/>
            <a:ext cx="4017085" cy="4894731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6" y="3497804"/>
            <a:ext cx="3388660" cy="21395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7F172B-2324-468D-9A98-7665FE0A2A3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666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3"/>
            <a:ext cx="4114800" cy="3127807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6C7B8F-9DB9-44FF-A56E-55ADA076BBD8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107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1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2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2" y="6172202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2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82FDCC4-3838-4177-8AFF-E62F62BE9CAA}" type="slidenum">
              <a:rPr lang="ru-RU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64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39"/>
          <p:cNvSpPr>
            <a:spLocks noChangeArrowheads="1"/>
          </p:cNvSpPr>
          <p:nvPr/>
        </p:nvSpPr>
        <p:spPr bwMode="auto">
          <a:xfrm>
            <a:off x="1104349" y="133270"/>
            <a:ext cx="6858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>
                <a:solidFill>
                  <a:srgbClr val="FF0000"/>
                </a:solidFill>
                <a:latin typeface="+mj-lt"/>
              </a:rPr>
              <a:t>   </a:t>
            </a:r>
            <a:endParaRPr lang="ru-RU" altLang="ru-RU" sz="24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" y="2"/>
            <a:ext cx="9143999" cy="346249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68580" tIns="34290" rIns="68580" bIns="3429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896938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 dirty="0">
                <a:solidFill>
                  <a:srgbClr val="FF0000"/>
                </a:solidFill>
              </a:rPr>
              <a:t>                           </a:t>
            </a:r>
            <a:r>
              <a:rPr lang="ru-RU" altLang="ru-RU" sz="1800" b="1" dirty="0" err="1">
                <a:solidFill>
                  <a:srgbClr val="FF0000"/>
                </a:solidFill>
              </a:rPr>
              <a:t>СПбУ</a:t>
            </a:r>
            <a:r>
              <a:rPr lang="ru-RU" altLang="ru-RU" sz="1800" b="1" dirty="0">
                <a:solidFill>
                  <a:srgbClr val="FF0000"/>
                </a:solidFill>
              </a:rPr>
              <a:t> ГПС МЧС России               </a:t>
            </a:r>
            <a:r>
              <a:rPr lang="ru-RU" altLang="ru-RU" sz="1800" b="1" i="1" dirty="0">
                <a:solidFill>
                  <a:srgbClr val="FF0000"/>
                </a:solidFill>
              </a:rPr>
              <a:t>Будь лучшим!</a:t>
            </a:r>
          </a:p>
        </p:txBody>
      </p:sp>
      <p:pic>
        <p:nvPicPr>
          <p:cNvPr id="19" name="Picture 75">
            <a:extLst>
              <a:ext uri="{FF2B5EF4-FFF2-40B4-BE49-F238E27FC236}">
                <a16:creationId xmlns:a16="http://schemas.microsoft.com/office/drawing/2014/main" id="{7271C2CF-FFD5-4C07-9ACA-F6255336FF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327"/>
            <a:ext cx="1564827" cy="856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3059832" y="-47625"/>
            <a:ext cx="0" cy="68580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6012160" y="-140432"/>
            <a:ext cx="0" cy="69984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24253" y="2152338"/>
            <a:ext cx="286854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/>
              <a:t>   Производственную практику</a:t>
            </a:r>
            <a:r>
              <a:rPr lang="ru-RU" sz="1400" dirty="0"/>
              <a:t> и часть учебных занятий по специальным дисциплинам, таким как «Психологическое обеспечение служебной деятельности» и «Психологическая помощь в экстренных и кризисных ситуациях» студенты проходят </a:t>
            </a:r>
            <a:r>
              <a:rPr lang="ru-RU" sz="1400" i="1" dirty="0"/>
              <a:t>на базе</a:t>
            </a:r>
            <a:r>
              <a:rPr lang="ru-RU" sz="1400" dirty="0"/>
              <a:t> </a:t>
            </a:r>
            <a:r>
              <a:rPr lang="ru-RU" sz="1400" i="1" dirty="0"/>
              <a:t>регионального филиала Центра экстренной психологической помощи МЧС России</a:t>
            </a:r>
            <a:r>
              <a:rPr lang="ru-RU" sz="1400" dirty="0"/>
              <a:t> (ЦЭПП МЧС России). </a:t>
            </a:r>
          </a:p>
          <a:p>
            <a:pPr algn="ctr"/>
            <a:endParaRPr lang="ru-RU" dirty="0"/>
          </a:p>
        </p:txBody>
      </p:sp>
      <p:pic>
        <p:nvPicPr>
          <p:cNvPr id="1026" name="Picture 2" descr="C:\Users\User\Desktop\Новая папка\DSC_06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09" y="397159"/>
            <a:ext cx="2330898" cy="1765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19" descr="https://sun9-65.userapi.com/c837123/v837123880/4d525/SQoWaCuJABo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797152"/>
            <a:ext cx="2783840" cy="15621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3141429" y="2237585"/>
            <a:ext cx="2752097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Инициативные обучающиеся могут становиться </a:t>
            </a:r>
            <a:r>
              <a:rPr lang="ru-RU" sz="1400" i="1" dirty="0"/>
              <a:t>волонтерами в системе психологической службы МЧС России</a:t>
            </a:r>
            <a:r>
              <a:rPr lang="ru-RU" sz="1400" dirty="0"/>
              <a:t>, приобретая первоначальные навыки оказания первой медицинской помощи и психологической поддержки в рамках просветительской работы с населением. 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012160" y="389058"/>
            <a:ext cx="30598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Наиболее компетентные обучающиеся могут становиться участниками команды, представляющей вуз на </a:t>
            </a:r>
            <a:r>
              <a:rPr lang="ru-RU" sz="1400" i="1" dirty="0"/>
              <a:t>ежегодных всероссийских соревнованиях по оказанию первой помощи и психологической поддержки в ЧС «Человеческий фактор». </a:t>
            </a:r>
            <a:endParaRPr lang="ru-RU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6012161" y="4462366"/>
            <a:ext cx="3059832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dirty="0"/>
              <a:t>Студенты, имеющие интерес к участию в научной деятельности, уже со второго курса имеют возможность присоединиться к студенческому научному обществу, и представлять результаты своих исследований на ежегодных </a:t>
            </a:r>
            <a:r>
              <a:rPr lang="ru-RU" sz="1300" dirty="0" err="1"/>
              <a:t>слушательских</a:t>
            </a:r>
            <a:r>
              <a:rPr lang="ru-RU" sz="1300" dirty="0"/>
              <a:t> конференциях Университета. 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23" name="Рисунок 22" descr="https://igps.ru/content/events/image/DJI_0321_636422063743134766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70" y="4976796"/>
            <a:ext cx="2839927" cy="1680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2" descr="Lo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2" y="15548"/>
            <a:ext cx="913563" cy="907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Группа 19">
            <a:extLst>
              <a:ext uri="{FF2B5EF4-FFF2-40B4-BE49-F238E27FC236}">
                <a16:creationId xmlns:a16="http://schemas.microsoft.com/office/drawing/2014/main" id="{C28399EE-5248-423B-B15D-5A195A16DE14}"/>
              </a:ext>
            </a:extLst>
          </p:cNvPr>
          <p:cNvGrpSpPr>
            <a:grpSpLocks/>
          </p:cNvGrpSpPr>
          <p:nvPr/>
        </p:nvGrpSpPr>
        <p:grpSpPr bwMode="auto">
          <a:xfrm>
            <a:off x="0" y="6334127"/>
            <a:ext cx="9143999" cy="523875"/>
            <a:chOff x="-17012" y="6160343"/>
            <a:chExt cx="12209012" cy="697657"/>
          </a:xfrm>
        </p:grpSpPr>
        <p:sp>
          <p:nvSpPr>
            <p:cNvPr id="13" name="Freeform 1043">
              <a:extLst>
                <a:ext uri="{FF2B5EF4-FFF2-40B4-BE49-F238E27FC236}">
                  <a16:creationId xmlns:a16="http://schemas.microsoft.com/office/drawing/2014/main" id="{071BAB09-7E32-4DCD-86E7-7D92A2DD67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7012" y="6160343"/>
              <a:ext cx="1282901" cy="581381"/>
            </a:xfrm>
            <a:custGeom>
              <a:avLst/>
              <a:gdLst>
                <a:gd name="T0" fmla="*/ 2147483647 w 179"/>
                <a:gd name="T1" fmla="*/ 2147483647 h 81"/>
                <a:gd name="T2" fmla="*/ 2147483647 w 179"/>
                <a:gd name="T3" fmla="*/ 2147483647 h 81"/>
                <a:gd name="T4" fmla="*/ 2147483647 w 179"/>
                <a:gd name="T5" fmla="*/ 2147483647 h 81"/>
                <a:gd name="T6" fmla="*/ 2147483647 w 179"/>
                <a:gd name="T7" fmla="*/ 2147483647 h 81"/>
                <a:gd name="T8" fmla="*/ 2147483647 w 179"/>
                <a:gd name="T9" fmla="*/ 2147483647 h 81"/>
                <a:gd name="T10" fmla="*/ 2147483647 w 179"/>
                <a:gd name="T11" fmla="*/ 2147483647 h 81"/>
                <a:gd name="T12" fmla="*/ 2147483647 w 179"/>
                <a:gd name="T13" fmla="*/ 2147483647 h 81"/>
                <a:gd name="T14" fmla="*/ 2147483647 w 179"/>
                <a:gd name="T15" fmla="*/ 2147483647 h 81"/>
                <a:gd name="T16" fmla="*/ 2147483647 w 179"/>
                <a:gd name="T17" fmla="*/ 2147483647 h 81"/>
                <a:gd name="T18" fmla="*/ 2147483647 w 179"/>
                <a:gd name="T19" fmla="*/ 2147483647 h 81"/>
                <a:gd name="T20" fmla="*/ 2147483647 w 179"/>
                <a:gd name="T21" fmla="*/ 2147483647 h 81"/>
                <a:gd name="T22" fmla="*/ 2147483647 w 179"/>
                <a:gd name="T23" fmla="*/ 2147483647 h 81"/>
                <a:gd name="T24" fmla="*/ 2147483647 w 179"/>
                <a:gd name="T25" fmla="*/ 2147483647 h 81"/>
                <a:gd name="T26" fmla="*/ 2147483647 w 179"/>
                <a:gd name="T27" fmla="*/ 2147483647 h 81"/>
                <a:gd name="T28" fmla="*/ 2147483647 w 179"/>
                <a:gd name="T29" fmla="*/ 2147483647 h 81"/>
                <a:gd name="T30" fmla="*/ 2147483647 w 179"/>
                <a:gd name="T31" fmla="*/ 2147483647 h 81"/>
                <a:gd name="T32" fmla="*/ 2147483647 w 179"/>
                <a:gd name="T33" fmla="*/ 2147483647 h 81"/>
                <a:gd name="T34" fmla="*/ 2147483647 w 179"/>
                <a:gd name="T35" fmla="*/ 2147483647 h 81"/>
                <a:gd name="T36" fmla="*/ 2147483647 w 179"/>
                <a:gd name="T37" fmla="*/ 2147483647 h 81"/>
                <a:gd name="T38" fmla="*/ 2147483647 w 179"/>
                <a:gd name="T39" fmla="*/ 2147483647 h 81"/>
                <a:gd name="T40" fmla="*/ 2147483647 w 179"/>
                <a:gd name="T41" fmla="*/ 2147483647 h 81"/>
                <a:gd name="T42" fmla="*/ 2147483647 w 179"/>
                <a:gd name="T43" fmla="*/ 2147483647 h 81"/>
                <a:gd name="T44" fmla="*/ 2147483647 w 179"/>
                <a:gd name="T45" fmla="*/ 2147483647 h 81"/>
                <a:gd name="T46" fmla="*/ 2147483647 w 179"/>
                <a:gd name="T47" fmla="*/ 2147483647 h 81"/>
                <a:gd name="T48" fmla="*/ 2147483647 w 179"/>
                <a:gd name="T49" fmla="*/ 2147483647 h 81"/>
                <a:gd name="T50" fmla="*/ 2147483647 w 179"/>
                <a:gd name="T51" fmla="*/ 2147483647 h 81"/>
                <a:gd name="T52" fmla="*/ 2147483647 w 179"/>
                <a:gd name="T53" fmla="*/ 2147483647 h 81"/>
                <a:gd name="T54" fmla="*/ 2147483647 w 179"/>
                <a:gd name="T55" fmla="*/ 2147483647 h 81"/>
                <a:gd name="T56" fmla="*/ 2147483647 w 179"/>
                <a:gd name="T57" fmla="*/ 2147483647 h 81"/>
                <a:gd name="T58" fmla="*/ 2147483647 w 179"/>
                <a:gd name="T59" fmla="*/ 2147483647 h 81"/>
                <a:gd name="T60" fmla="*/ 2147483647 w 179"/>
                <a:gd name="T61" fmla="*/ 2147483647 h 81"/>
                <a:gd name="T62" fmla="*/ 2147483647 w 179"/>
                <a:gd name="T63" fmla="*/ 2147483647 h 81"/>
                <a:gd name="T64" fmla="*/ 2147483647 w 179"/>
                <a:gd name="T65" fmla="*/ 2147483647 h 81"/>
                <a:gd name="T66" fmla="*/ 2147483647 w 179"/>
                <a:gd name="T67" fmla="*/ 2147483647 h 81"/>
                <a:gd name="T68" fmla="*/ 2147483647 w 179"/>
                <a:gd name="T69" fmla="*/ 2147483647 h 81"/>
                <a:gd name="T70" fmla="*/ 2147483647 w 179"/>
                <a:gd name="T71" fmla="*/ 2147483647 h 81"/>
                <a:gd name="T72" fmla="*/ 2147483647 w 179"/>
                <a:gd name="T73" fmla="*/ 2147483647 h 81"/>
                <a:gd name="T74" fmla="*/ 2147483647 w 179"/>
                <a:gd name="T75" fmla="*/ 2147483647 h 81"/>
                <a:gd name="T76" fmla="*/ 2147483647 w 179"/>
                <a:gd name="T77" fmla="*/ 2147483647 h 81"/>
                <a:gd name="T78" fmla="*/ 2147483647 w 179"/>
                <a:gd name="T79" fmla="*/ 2147483647 h 81"/>
                <a:gd name="T80" fmla="*/ 2147483647 w 179"/>
                <a:gd name="T81" fmla="*/ 2147483647 h 81"/>
                <a:gd name="T82" fmla="*/ 2147483647 w 179"/>
                <a:gd name="T83" fmla="*/ 2147483647 h 81"/>
                <a:gd name="T84" fmla="*/ 2147483647 w 179"/>
                <a:gd name="T85" fmla="*/ 2147483647 h 81"/>
                <a:gd name="T86" fmla="*/ 2147483647 w 179"/>
                <a:gd name="T87" fmla="*/ 2147483647 h 81"/>
                <a:gd name="T88" fmla="*/ 2147483647 w 179"/>
                <a:gd name="T89" fmla="*/ 2147483647 h 81"/>
                <a:gd name="T90" fmla="*/ 2147483647 w 179"/>
                <a:gd name="T91" fmla="*/ 2147483647 h 81"/>
                <a:gd name="T92" fmla="*/ 2147483647 w 179"/>
                <a:gd name="T93" fmla="*/ 0 h 8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79"/>
                <a:gd name="T142" fmla="*/ 0 h 81"/>
                <a:gd name="T143" fmla="*/ 179 w 179"/>
                <a:gd name="T144" fmla="*/ 81 h 8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79" h="81">
                  <a:moveTo>
                    <a:pt x="0" y="81"/>
                  </a:moveTo>
                  <a:lnTo>
                    <a:pt x="0" y="67"/>
                  </a:lnTo>
                  <a:cubicBezTo>
                    <a:pt x="1" y="67"/>
                    <a:pt x="4" y="68"/>
                    <a:pt x="5" y="68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7" y="68"/>
                    <a:pt x="8" y="68"/>
                    <a:pt x="8" y="66"/>
                  </a:cubicBezTo>
                  <a:cubicBezTo>
                    <a:pt x="10" y="67"/>
                    <a:pt x="10" y="67"/>
                    <a:pt x="13" y="67"/>
                  </a:cubicBezTo>
                  <a:cubicBezTo>
                    <a:pt x="14" y="68"/>
                    <a:pt x="14" y="69"/>
                    <a:pt x="14" y="69"/>
                  </a:cubicBezTo>
                  <a:cubicBezTo>
                    <a:pt x="15" y="69"/>
                    <a:pt x="16" y="69"/>
                    <a:pt x="17" y="69"/>
                  </a:cubicBezTo>
                  <a:cubicBezTo>
                    <a:pt x="17" y="67"/>
                    <a:pt x="17" y="66"/>
                    <a:pt x="20" y="67"/>
                  </a:cubicBezTo>
                  <a:cubicBezTo>
                    <a:pt x="20" y="68"/>
                    <a:pt x="20" y="68"/>
                    <a:pt x="20" y="69"/>
                  </a:cubicBezTo>
                  <a:cubicBezTo>
                    <a:pt x="20" y="69"/>
                    <a:pt x="21" y="69"/>
                    <a:pt x="22" y="69"/>
                  </a:cubicBezTo>
                  <a:cubicBezTo>
                    <a:pt x="22" y="68"/>
                    <a:pt x="21" y="67"/>
                    <a:pt x="21" y="66"/>
                  </a:cubicBezTo>
                  <a:cubicBezTo>
                    <a:pt x="22" y="66"/>
                    <a:pt x="22" y="66"/>
                    <a:pt x="22" y="66"/>
                  </a:cubicBezTo>
                  <a:cubicBezTo>
                    <a:pt x="22" y="65"/>
                    <a:pt x="22" y="65"/>
                    <a:pt x="23" y="65"/>
                  </a:cubicBezTo>
                  <a:cubicBezTo>
                    <a:pt x="23" y="65"/>
                    <a:pt x="23" y="66"/>
                    <a:pt x="23" y="66"/>
                  </a:cubicBezTo>
                  <a:cubicBezTo>
                    <a:pt x="25" y="67"/>
                    <a:pt x="27" y="67"/>
                    <a:pt x="29" y="67"/>
                  </a:cubicBezTo>
                  <a:cubicBezTo>
                    <a:pt x="29" y="67"/>
                    <a:pt x="29" y="66"/>
                    <a:pt x="29" y="66"/>
                  </a:cubicBezTo>
                  <a:cubicBezTo>
                    <a:pt x="34" y="66"/>
                    <a:pt x="35" y="69"/>
                    <a:pt x="36" y="64"/>
                  </a:cubicBezTo>
                  <a:cubicBezTo>
                    <a:pt x="39" y="62"/>
                    <a:pt x="38" y="55"/>
                    <a:pt x="38" y="55"/>
                  </a:cubicBezTo>
                  <a:cubicBezTo>
                    <a:pt x="38" y="55"/>
                    <a:pt x="39" y="55"/>
                    <a:pt x="39" y="55"/>
                  </a:cubicBezTo>
                  <a:cubicBezTo>
                    <a:pt x="39" y="53"/>
                    <a:pt x="39" y="51"/>
                    <a:pt x="38" y="48"/>
                  </a:cubicBezTo>
                  <a:lnTo>
                    <a:pt x="40" y="48"/>
                  </a:lnTo>
                  <a:cubicBezTo>
                    <a:pt x="40" y="48"/>
                    <a:pt x="40" y="45"/>
                    <a:pt x="41" y="43"/>
                  </a:cubicBezTo>
                  <a:lnTo>
                    <a:pt x="41" y="36"/>
                  </a:lnTo>
                  <a:lnTo>
                    <a:pt x="40" y="36"/>
                  </a:lnTo>
                  <a:lnTo>
                    <a:pt x="43" y="35"/>
                  </a:lnTo>
                  <a:lnTo>
                    <a:pt x="44" y="4"/>
                  </a:lnTo>
                  <a:lnTo>
                    <a:pt x="46" y="35"/>
                  </a:lnTo>
                  <a:lnTo>
                    <a:pt x="48" y="36"/>
                  </a:lnTo>
                  <a:lnTo>
                    <a:pt x="47" y="36"/>
                  </a:lnTo>
                  <a:lnTo>
                    <a:pt x="47" y="43"/>
                  </a:lnTo>
                  <a:cubicBezTo>
                    <a:pt x="48" y="45"/>
                    <a:pt x="49" y="46"/>
                    <a:pt x="49" y="48"/>
                  </a:cubicBezTo>
                  <a:lnTo>
                    <a:pt x="50" y="48"/>
                  </a:lnTo>
                  <a:cubicBezTo>
                    <a:pt x="49" y="51"/>
                    <a:pt x="49" y="52"/>
                    <a:pt x="50" y="55"/>
                  </a:cubicBezTo>
                  <a:cubicBezTo>
                    <a:pt x="50" y="55"/>
                    <a:pt x="51" y="55"/>
                    <a:pt x="51" y="55"/>
                  </a:cubicBezTo>
                  <a:cubicBezTo>
                    <a:pt x="50" y="59"/>
                    <a:pt x="51" y="61"/>
                    <a:pt x="52" y="64"/>
                  </a:cubicBezTo>
                  <a:cubicBezTo>
                    <a:pt x="53" y="64"/>
                    <a:pt x="54" y="65"/>
                    <a:pt x="54" y="65"/>
                  </a:cubicBezTo>
                  <a:cubicBezTo>
                    <a:pt x="55" y="62"/>
                    <a:pt x="57" y="64"/>
                    <a:pt x="58" y="63"/>
                  </a:cubicBezTo>
                  <a:cubicBezTo>
                    <a:pt x="59" y="59"/>
                    <a:pt x="59" y="57"/>
                    <a:pt x="61" y="55"/>
                  </a:cubicBezTo>
                  <a:cubicBezTo>
                    <a:pt x="61" y="53"/>
                    <a:pt x="61" y="52"/>
                    <a:pt x="62" y="50"/>
                  </a:cubicBezTo>
                  <a:cubicBezTo>
                    <a:pt x="64" y="52"/>
                    <a:pt x="62" y="56"/>
                    <a:pt x="66" y="57"/>
                  </a:cubicBezTo>
                  <a:cubicBezTo>
                    <a:pt x="66" y="57"/>
                    <a:pt x="66" y="57"/>
                    <a:pt x="66" y="58"/>
                  </a:cubicBezTo>
                  <a:cubicBezTo>
                    <a:pt x="67" y="56"/>
                    <a:pt x="67" y="54"/>
                    <a:pt x="68" y="53"/>
                  </a:cubicBezTo>
                  <a:cubicBezTo>
                    <a:pt x="69" y="54"/>
                    <a:pt x="68" y="56"/>
                    <a:pt x="70" y="58"/>
                  </a:cubicBezTo>
                  <a:cubicBezTo>
                    <a:pt x="70" y="60"/>
                    <a:pt x="70" y="60"/>
                    <a:pt x="70" y="61"/>
                  </a:cubicBezTo>
                  <a:cubicBezTo>
                    <a:pt x="70" y="61"/>
                    <a:pt x="71" y="61"/>
                    <a:pt x="71" y="61"/>
                  </a:cubicBezTo>
                  <a:cubicBezTo>
                    <a:pt x="71" y="62"/>
                    <a:pt x="71" y="62"/>
                    <a:pt x="72" y="63"/>
                  </a:cubicBezTo>
                  <a:cubicBezTo>
                    <a:pt x="73" y="63"/>
                    <a:pt x="74" y="63"/>
                    <a:pt x="76" y="64"/>
                  </a:cubicBezTo>
                  <a:cubicBezTo>
                    <a:pt x="76" y="64"/>
                    <a:pt x="76" y="64"/>
                    <a:pt x="76" y="64"/>
                  </a:cubicBezTo>
                  <a:cubicBezTo>
                    <a:pt x="77" y="65"/>
                    <a:pt x="78" y="65"/>
                    <a:pt x="79" y="65"/>
                  </a:cubicBezTo>
                  <a:cubicBezTo>
                    <a:pt x="78" y="64"/>
                    <a:pt x="78" y="63"/>
                    <a:pt x="78" y="62"/>
                  </a:cubicBezTo>
                  <a:cubicBezTo>
                    <a:pt x="79" y="62"/>
                    <a:pt x="79" y="61"/>
                    <a:pt x="79" y="61"/>
                  </a:cubicBezTo>
                  <a:cubicBezTo>
                    <a:pt x="79" y="63"/>
                    <a:pt x="80" y="64"/>
                    <a:pt x="80" y="65"/>
                  </a:cubicBezTo>
                  <a:cubicBezTo>
                    <a:pt x="80" y="65"/>
                    <a:pt x="81" y="66"/>
                    <a:pt x="82" y="66"/>
                  </a:cubicBezTo>
                  <a:cubicBezTo>
                    <a:pt x="82" y="66"/>
                    <a:pt x="82" y="65"/>
                    <a:pt x="82" y="65"/>
                  </a:cubicBezTo>
                  <a:cubicBezTo>
                    <a:pt x="85" y="66"/>
                    <a:pt x="92" y="65"/>
                    <a:pt x="94" y="67"/>
                  </a:cubicBezTo>
                  <a:cubicBezTo>
                    <a:pt x="96" y="64"/>
                    <a:pt x="95" y="60"/>
                    <a:pt x="95" y="56"/>
                  </a:cubicBezTo>
                  <a:cubicBezTo>
                    <a:pt x="96" y="56"/>
                    <a:pt x="96" y="56"/>
                    <a:pt x="96" y="56"/>
                  </a:cubicBezTo>
                  <a:cubicBezTo>
                    <a:pt x="96" y="57"/>
                    <a:pt x="96" y="58"/>
                    <a:pt x="96" y="59"/>
                  </a:cubicBezTo>
                  <a:cubicBezTo>
                    <a:pt x="97" y="59"/>
                    <a:pt x="97" y="59"/>
                    <a:pt x="97" y="58"/>
                  </a:cubicBezTo>
                  <a:cubicBezTo>
                    <a:pt x="97" y="59"/>
                    <a:pt x="98" y="60"/>
                    <a:pt x="98" y="61"/>
                  </a:cubicBezTo>
                  <a:cubicBezTo>
                    <a:pt x="99" y="62"/>
                    <a:pt x="99" y="62"/>
                    <a:pt x="100" y="61"/>
                  </a:cubicBezTo>
                  <a:cubicBezTo>
                    <a:pt x="100" y="62"/>
                    <a:pt x="100" y="63"/>
                    <a:pt x="100" y="63"/>
                  </a:cubicBezTo>
                  <a:cubicBezTo>
                    <a:pt x="101" y="63"/>
                    <a:pt x="102" y="64"/>
                    <a:pt x="103" y="64"/>
                  </a:cubicBezTo>
                  <a:cubicBezTo>
                    <a:pt x="103" y="62"/>
                    <a:pt x="103" y="60"/>
                    <a:pt x="103" y="59"/>
                  </a:cubicBezTo>
                  <a:cubicBezTo>
                    <a:pt x="103" y="59"/>
                    <a:pt x="104" y="59"/>
                    <a:pt x="104" y="59"/>
                  </a:cubicBezTo>
                  <a:cubicBezTo>
                    <a:pt x="104" y="58"/>
                    <a:pt x="104" y="57"/>
                    <a:pt x="104" y="56"/>
                  </a:cubicBezTo>
                  <a:cubicBezTo>
                    <a:pt x="105" y="56"/>
                    <a:pt x="105" y="56"/>
                    <a:pt x="105" y="56"/>
                  </a:cubicBezTo>
                  <a:cubicBezTo>
                    <a:pt x="105" y="57"/>
                    <a:pt x="106" y="58"/>
                    <a:pt x="106" y="59"/>
                  </a:cubicBezTo>
                  <a:cubicBezTo>
                    <a:pt x="106" y="59"/>
                    <a:pt x="106" y="59"/>
                    <a:pt x="107" y="59"/>
                  </a:cubicBezTo>
                  <a:cubicBezTo>
                    <a:pt x="107" y="60"/>
                    <a:pt x="107" y="60"/>
                    <a:pt x="107" y="61"/>
                  </a:cubicBezTo>
                  <a:cubicBezTo>
                    <a:pt x="108" y="60"/>
                    <a:pt x="109" y="60"/>
                    <a:pt x="110" y="60"/>
                  </a:cubicBezTo>
                  <a:cubicBezTo>
                    <a:pt x="110" y="60"/>
                    <a:pt x="111" y="60"/>
                    <a:pt x="111" y="60"/>
                  </a:cubicBezTo>
                  <a:cubicBezTo>
                    <a:pt x="111" y="60"/>
                    <a:pt x="111" y="60"/>
                    <a:pt x="112" y="60"/>
                  </a:cubicBezTo>
                  <a:cubicBezTo>
                    <a:pt x="112" y="59"/>
                    <a:pt x="112" y="59"/>
                    <a:pt x="112" y="58"/>
                  </a:cubicBezTo>
                  <a:cubicBezTo>
                    <a:pt x="114" y="58"/>
                    <a:pt x="114" y="58"/>
                    <a:pt x="115" y="59"/>
                  </a:cubicBezTo>
                  <a:cubicBezTo>
                    <a:pt x="121" y="48"/>
                    <a:pt x="126" y="37"/>
                    <a:pt x="132" y="26"/>
                  </a:cubicBezTo>
                  <a:cubicBezTo>
                    <a:pt x="131" y="26"/>
                    <a:pt x="130" y="25"/>
                    <a:pt x="129" y="24"/>
                  </a:cubicBezTo>
                  <a:cubicBezTo>
                    <a:pt x="132" y="25"/>
                    <a:pt x="132" y="25"/>
                    <a:pt x="134" y="27"/>
                  </a:cubicBezTo>
                  <a:cubicBezTo>
                    <a:pt x="139" y="27"/>
                    <a:pt x="144" y="28"/>
                    <a:pt x="148" y="28"/>
                  </a:cubicBezTo>
                  <a:cubicBezTo>
                    <a:pt x="146" y="26"/>
                    <a:pt x="143" y="25"/>
                    <a:pt x="140" y="23"/>
                  </a:cubicBezTo>
                  <a:cubicBezTo>
                    <a:pt x="140" y="23"/>
                    <a:pt x="140" y="23"/>
                    <a:pt x="140" y="23"/>
                  </a:cubicBezTo>
                  <a:cubicBezTo>
                    <a:pt x="140" y="23"/>
                    <a:pt x="139" y="23"/>
                    <a:pt x="138" y="23"/>
                  </a:cubicBezTo>
                  <a:cubicBezTo>
                    <a:pt x="138" y="22"/>
                    <a:pt x="138" y="22"/>
                    <a:pt x="139" y="22"/>
                  </a:cubicBezTo>
                  <a:cubicBezTo>
                    <a:pt x="138" y="22"/>
                    <a:pt x="138" y="22"/>
                    <a:pt x="138" y="21"/>
                  </a:cubicBezTo>
                  <a:cubicBezTo>
                    <a:pt x="138" y="21"/>
                    <a:pt x="138" y="21"/>
                    <a:pt x="138" y="21"/>
                  </a:cubicBezTo>
                  <a:cubicBezTo>
                    <a:pt x="142" y="23"/>
                    <a:pt x="145" y="25"/>
                    <a:pt x="149" y="27"/>
                  </a:cubicBezTo>
                  <a:cubicBezTo>
                    <a:pt x="151" y="27"/>
                    <a:pt x="151" y="28"/>
                    <a:pt x="153" y="28"/>
                  </a:cubicBezTo>
                  <a:cubicBezTo>
                    <a:pt x="153" y="28"/>
                    <a:pt x="153" y="29"/>
                    <a:pt x="153" y="29"/>
                  </a:cubicBezTo>
                  <a:cubicBezTo>
                    <a:pt x="153" y="29"/>
                    <a:pt x="153" y="29"/>
                    <a:pt x="154" y="29"/>
                  </a:cubicBezTo>
                  <a:cubicBezTo>
                    <a:pt x="148" y="40"/>
                    <a:pt x="143" y="51"/>
                    <a:pt x="140" y="62"/>
                  </a:cubicBezTo>
                  <a:cubicBezTo>
                    <a:pt x="147" y="61"/>
                    <a:pt x="154" y="62"/>
                    <a:pt x="161" y="63"/>
                  </a:cubicBezTo>
                  <a:cubicBezTo>
                    <a:pt x="161" y="63"/>
                    <a:pt x="162" y="63"/>
                    <a:pt x="162" y="64"/>
                  </a:cubicBezTo>
                  <a:cubicBezTo>
                    <a:pt x="164" y="64"/>
                    <a:pt x="165" y="63"/>
                    <a:pt x="169" y="64"/>
                  </a:cubicBezTo>
                  <a:cubicBezTo>
                    <a:pt x="169" y="63"/>
                    <a:pt x="169" y="63"/>
                    <a:pt x="169" y="63"/>
                  </a:cubicBezTo>
                  <a:cubicBezTo>
                    <a:pt x="173" y="65"/>
                    <a:pt x="175" y="66"/>
                    <a:pt x="179" y="67"/>
                  </a:cubicBezTo>
                  <a:lnTo>
                    <a:pt x="179" y="81"/>
                  </a:lnTo>
                  <a:lnTo>
                    <a:pt x="0" y="81"/>
                  </a:lnTo>
                  <a:close/>
                  <a:moveTo>
                    <a:pt x="161" y="58"/>
                  </a:moveTo>
                  <a:cubicBezTo>
                    <a:pt x="160" y="54"/>
                    <a:pt x="160" y="54"/>
                    <a:pt x="160" y="45"/>
                  </a:cubicBezTo>
                  <a:cubicBezTo>
                    <a:pt x="159" y="45"/>
                    <a:pt x="159" y="45"/>
                    <a:pt x="158" y="45"/>
                  </a:cubicBezTo>
                  <a:cubicBezTo>
                    <a:pt x="158" y="44"/>
                    <a:pt x="158" y="44"/>
                    <a:pt x="158" y="43"/>
                  </a:cubicBezTo>
                  <a:cubicBezTo>
                    <a:pt x="157" y="43"/>
                    <a:pt x="157" y="43"/>
                    <a:pt x="157" y="43"/>
                  </a:cubicBezTo>
                  <a:cubicBezTo>
                    <a:pt x="157" y="44"/>
                    <a:pt x="157" y="44"/>
                    <a:pt x="157" y="45"/>
                  </a:cubicBezTo>
                  <a:cubicBezTo>
                    <a:pt x="158" y="46"/>
                    <a:pt x="159" y="46"/>
                    <a:pt x="158" y="48"/>
                  </a:cubicBezTo>
                  <a:cubicBezTo>
                    <a:pt x="157" y="48"/>
                    <a:pt x="156" y="48"/>
                    <a:pt x="155" y="48"/>
                  </a:cubicBezTo>
                  <a:cubicBezTo>
                    <a:pt x="155" y="46"/>
                    <a:pt x="156" y="45"/>
                    <a:pt x="156" y="42"/>
                  </a:cubicBezTo>
                  <a:cubicBezTo>
                    <a:pt x="158" y="43"/>
                    <a:pt x="158" y="44"/>
                    <a:pt x="160" y="45"/>
                  </a:cubicBezTo>
                  <a:cubicBezTo>
                    <a:pt x="160" y="42"/>
                    <a:pt x="157" y="38"/>
                    <a:pt x="161" y="38"/>
                  </a:cubicBezTo>
                  <a:cubicBezTo>
                    <a:pt x="162" y="38"/>
                    <a:pt x="162" y="39"/>
                    <a:pt x="162" y="39"/>
                  </a:cubicBezTo>
                  <a:cubicBezTo>
                    <a:pt x="161" y="42"/>
                    <a:pt x="161" y="42"/>
                    <a:pt x="161" y="44"/>
                  </a:cubicBezTo>
                  <a:cubicBezTo>
                    <a:pt x="163" y="44"/>
                    <a:pt x="163" y="43"/>
                    <a:pt x="165" y="42"/>
                  </a:cubicBezTo>
                  <a:cubicBezTo>
                    <a:pt x="165" y="44"/>
                    <a:pt x="167" y="46"/>
                    <a:pt x="167" y="48"/>
                  </a:cubicBezTo>
                  <a:cubicBezTo>
                    <a:pt x="165" y="48"/>
                    <a:pt x="164" y="48"/>
                    <a:pt x="163" y="48"/>
                  </a:cubicBezTo>
                  <a:cubicBezTo>
                    <a:pt x="163" y="47"/>
                    <a:pt x="163" y="46"/>
                    <a:pt x="164" y="45"/>
                  </a:cubicBezTo>
                  <a:cubicBezTo>
                    <a:pt x="164" y="45"/>
                    <a:pt x="164" y="45"/>
                    <a:pt x="164" y="45"/>
                  </a:cubicBezTo>
                  <a:cubicBezTo>
                    <a:pt x="164" y="44"/>
                    <a:pt x="164" y="43"/>
                    <a:pt x="164" y="43"/>
                  </a:cubicBezTo>
                  <a:cubicBezTo>
                    <a:pt x="163" y="44"/>
                    <a:pt x="163" y="45"/>
                    <a:pt x="161" y="46"/>
                  </a:cubicBezTo>
                  <a:cubicBezTo>
                    <a:pt x="161" y="50"/>
                    <a:pt x="161" y="54"/>
                    <a:pt x="161" y="58"/>
                  </a:cubicBezTo>
                  <a:close/>
                  <a:moveTo>
                    <a:pt x="68" y="52"/>
                  </a:moveTo>
                  <a:cubicBezTo>
                    <a:pt x="68" y="52"/>
                    <a:pt x="68" y="52"/>
                    <a:pt x="68" y="51"/>
                  </a:cubicBezTo>
                  <a:cubicBezTo>
                    <a:pt x="68" y="51"/>
                    <a:pt x="68" y="51"/>
                    <a:pt x="68" y="51"/>
                  </a:cubicBezTo>
                  <a:cubicBezTo>
                    <a:pt x="68" y="52"/>
                    <a:pt x="68" y="52"/>
                    <a:pt x="68" y="52"/>
                  </a:cubicBezTo>
                  <a:cubicBezTo>
                    <a:pt x="68" y="52"/>
                    <a:pt x="68" y="52"/>
                    <a:pt x="68" y="52"/>
                  </a:cubicBezTo>
                  <a:close/>
                  <a:moveTo>
                    <a:pt x="128" y="24"/>
                  </a:moveTo>
                  <a:cubicBezTo>
                    <a:pt x="127" y="23"/>
                    <a:pt x="125" y="22"/>
                    <a:pt x="123" y="22"/>
                  </a:cubicBezTo>
                  <a:cubicBezTo>
                    <a:pt x="123" y="22"/>
                    <a:pt x="123" y="21"/>
                    <a:pt x="123" y="21"/>
                  </a:cubicBezTo>
                  <a:cubicBezTo>
                    <a:pt x="123" y="20"/>
                    <a:pt x="122" y="20"/>
                    <a:pt x="122" y="20"/>
                  </a:cubicBezTo>
                  <a:cubicBezTo>
                    <a:pt x="122" y="20"/>
                    <a:pt x="122" y="20"/>
                    <a:pt x="122" y="19"/>
                  </a:cubicBezTo>
                  <a:cubicBezTo>
                    <a:pt x="125" y="21"/>
                    <a:pt x="126" y="22"/>
                    <a:pt x="130" y="22"/>
                  </a:cubicBezTo>
                  <a:cubicBezTo>
                    <a:pt x="130" y="22"/>
                    <a:pt x="130" y="23"/>
                    <a:pt x="130" y="23"/>
                  </a:cubicBezTo>
                  <a:cubicBezTo>
                    <a:pt x="129" y="23"/>
                    <a:pt x="129" y="23"/>
                    <a:pt x="129" y="23"/>
                  </a:cubicBezTo>
                  <a:cubicBezTo>
                    <a:pt x="129" y="23"/>
                    <a:pt x="129" y="24"/>
                    <a:pt x="129" y="24"/>
                  </a:cubicBezTo>
                  <a:cubicBezTo>
                    <a:pt x="129" y="24"/>
                    <a:pt x="128" y="24"/>
                    <a:pt x="128" y="24"/>
                  </a:cubicBezTo>
                  <a:close/>
                  <a:moveTo>
                    <a:pt x="44" y="4"/>
                  </a:moveTo>
                  <a:cubicBezTo>
                    <a:pt x="44" y="3"/>
                    <a:pt x="44" y="3"/>
                    <a:pt x="44" y="3"/>
                  </a:cubicBezTo>
                  <a:cubicBezTo>
                    <a:pt x="44" y="3"/>
                    <a:pt x="44" y="2"/>
                    <a:pt x="44" y="2"/>
                  </a:cubicBezTo>
                  <a:cubicBezTo>
                    <a:pt x="44" y="3"/>
                    <a:pt x="44" y="3"/>
                    <a:pt x="44" y="4"/>
                  </a:cubicBezTo>
                  <a:cubicBezTo>
                    <a:pt x="44" y="4"/>
                    <a:pt x="44" y="4"/>
                    <a:pt x="44" y="4"/>
                  </a:cubicBezTo>
                  <a:close/>
                  <a:moveTo>
                    <a:pt x="44" y="2"/>
                  </a:moveTo>
                  <a:cubicBezTo>
                    <a:pt x="44" y="1"/>
                    <a:pt x="44" y="0"/>
                    <a:pt x="44" y="0"/>
                  </a:cubicBezTo>
                  <a:cubicBezTo>
                    <a:pt x="44" y="0"/>
                    <a:pt x="44" y="0"/>
                    <a:pt x="45" y="0"/>
                  </a:cubicBezTo>
                  <a:cubicBezTo>
                    <a:pt x="44" y="1"/>
                    <a:pt x="44" y="1"/>
                    <a:pt x="44" y="2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" name="Rectangle 1048">
              <a:extLst>
                <a:ext uri="{FF2B5EF4-FFF2-40B4-BE49-F238E27FC236}">
                  <a16:creationId xmlns:a16="http://schemas.microsoft.com/office/drawing/2014/main" id="{FB69A35A-AFD4-4AB2-AEA4-CB8B30E7DD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7012" y="6731153"/>
              <a:ext cx="12209012" cy="126847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ru-RU" dirty="0">
                <a:latin typeface="Arial" charset="0"/>
              </a:endParaRPr>
            </a:p>
          </p:txBody>
        </p:sp>
        <p:cxnSp>
          <p:nvCxnSpPr>
            <p:cNvPr id="15" name="Прямая соединительная линия 22">
              <a:extLst>
                <a:ext uri="{FF2B5EF4-FFF2-40B4-BE49-F238E27FC236}">
                  <a16:creationId xmlns:a16="http://schemas.microsoft.com/office/drawing/2014/main" id="{E4468B64-E7FA-48D4-955B-35708D94926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17012" y="6711950"/>
              <a:ext cx="12209012" cy="0"/>
            </a:xfrm>
            <a:prstGeom prst="line">
              <a:avLst/>
            </a:prstGeom>
            <a:noFill/>
            <a:ln w="9525" algn="ctr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16" name="Рисунок 15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52" y="5229200"/>
            <a:ext cx="9144392" cy="187220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349"/>
          <a:stretch/>
        </p:blipFill>
        <p:spPr>
          <a:xfrm>
            <a:off x="3146724" y="404664"/>
            <a:ext cx="2821991" cy="1796974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16" t="1883" r="7084" b="2198"/>
          <a:stretch/>
        </p:blipFill>
        <p:spPr>
          <a:xfrm>
            <a:off x="6368410" y="2492896"/>
            <a:ext cx="2271398" cy="183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177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52" y="5229200"/>
            <a:ext cx="9144392" cy="1872208"/>
          </a:xfrm>
          <a:prstGeom prst="rect">
            <a:avLst/>
          </a:prstGeom>
        </p:spPr>
      </p:pic>
      <p:sp>
        <p:nvSpPr>
          <p:cNvPr id="10" name="Прямоугольник 39"/>
          <p:cNvSpPr>
            <a:spLocks noChangeArrowheads="1"/>
          </p:cNvSpPr>
          <p:nvPr/>
        </p:nvSpPr>
        <p:spPr bwMode="auto">
          <a:xfrm>
            <a:off x="1104349" y="133270"/>
            <a:ext cx="6858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>
                <a:solidFill>
                  <a:srgbClr val="FF0000"/>
                </a:solidFill>
                <a:latin typeface="+mj-lt"/>
              </a:rPr>
              <a:t>   </a:t>
            </a:r>
            <a:endParaRPr lang="ru-RU" altLang="ru-RU" sz="24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" y="2"/>
            <a:ext cx="6009213" cy="346249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68580" tIns="34290" rIns="68580" bIns="3429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305435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 dirty="0" err="1">
                <a:solidFill>
                  <a:prstClr val="black"/>
                </a:solidFill>
              </a:rPr>
              <a:t>СПбУ</a:t>
            </a:r>
            <a:r>
              <a:rPr lang="ru-RU" altLang="ru-RU" sz="1800" b="1" dirty="0">
                <a:solidFill>
                  <a:prstClr val="black"/>
                </a:solidFill>
              </a:rPr>
              <a:t> ГПС МЧС России</a:t>
            </a:r>
          </a:p>
        </p:txBody>
      </p:sp>
      <p:pic>
        <p:nvPicPr>
          <p:cNvPr id="19" name="Picture 75">
            <a:extLst>
              <a:ext uri="{FF2B5EF4-FFF2-40B4-BE49-F238E27FC236}">
                <a16:creationId xmlns:a16="http://schemas.microsoft.com/office/drawing/2014/main" id="{7271C2CF-FFD5-4C07-9ACA-F6255336FF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9327"/>
            <a:ext cx="1433198" cy="78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Группа 19">
            <a:extLst>
              <a:ext uri="{FF2B5EF4-FFF2-40B4-BE49-F238E27FC236}">
                <a16:creationId xmlns:a16="http://schemas.microsoft.com/office/drawing/2014/main" id="{C28399EE-5248-423B-B15D-5A195A16DE14}"/>
              </a:ext>
            </a:extLst>
          </p:cNvPr>
          <p:cNvGrpSpPr>
            <a:grpSpLocks/>
          </p:cNvGrpSpPr>
          <p:nvPr/>
        </p:nvGrpSpPr>
        <p:grpSpPr bwMode="auto">
          <a:xfrm>
            <a:off x="0" y="6334127"/>
            <a:ext cx="9143999" cy="523875"/>
            <a:chOff x="-17012" y="6160343"/>
            <a:chExt cx="12209012" cy="697657"/>
          </a:xfrm>
        </p:grpSpPr>
        <p:sp>
          <p:nvSpPr>
            <p:cNvPr id="13" name="Freeform 1043">
              <a:extLst>
                <a:ext uri="{FF2B5EF4-FFF2-40B4-BE49-F238E27FC236}">
                  <a16:creationId xmlns:a16="http://schemas.microsoft.com/office/drawing/2014/main" id="{071BAB09-7E32-4DCD-86E7-7D92A2DD67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7012" y="6160343"/>
              <a:ext cx="1282901" cy="581381"/>
            </a:xfrm>
            <a:custGeom>
              <a:avLst/>
              <a:gdLst>
                <a:gd name="T0" fmla="*/ 2147483647 w 179"/>
                <a:gd name="T1" fmla="*/ 2147483647 h 81"/>
                <a:gd name="T2" fmla="*/ 2147483647 w 179"/>
                <a:gd name="T3" fmla="*/ 2147483647 h 81"/>
                <a:gd name="T4" fmla="*/ 2147483647 w 179"/>
                <a:gd name="T5" fmla="*/ 2147483647 h 81"/>
                <a:gd name="T6" fmla="*/ 2147483647 w 179"/>
                <a:gd name="T7" fmla="*/ 2147483647 h 81"/>
                <a:gd name="T8" fmla="*/ 2147483647 w 179"/>
                <a:gd name="T9" fmla="*/ 2147483647 h 81"/>
                <a:gd name="T10" fmla="*/ 2147483647 w 179"/>
                <a:gd name="T11" fmla="*/ 2147483647 h 81"/>
                <a:gd name="T12" fmla="*/ 2147483647 w 179"/>
                <a:gd name="T13" fmla="*/ 2147483647 h 81"/>
                <a:gd name="T14" fmla="*/ 2147483647 w 179"/>
                <a:gd name="T15" fmla="*/ 2147483647 h 81"/>
                <a:gd name="T16" fmla="*/ 2147483647 w 179"/>
                <a:gd name="T17" fmla="*/ 2147483647 h 81"/>
                <a:gd name="T18" fmla="*/ 2147483647 w 179"/>
                <a:gd name="T19" fmla="*/ 2147483647 h 81"/>
                <a:gd name="T20" fmla="*/ 2147483647 w 179"/>
                <a:gd name="T21" fmla="*/ 2147483647 h 81"/>
                <a:gd name="T22" fmla="*/ 2147483647 w 179"/>
                <a:gd name="T23" fmla="*/ 2147483647 h 81"/>
                <a:gd name="T24" fmla="*/ 2147483647 w 179"/>
                <a:gd name="T25" fmla="*/ 2147483647 h 81"/>
                <a:gd name="T26" fmla="*/ 2147483647 w 179"/>
                <a:gd name="T27" fmla="*/ 2147483647 h 81"/>
                <a:gd name="T28" fmla="*/ 2147483647 w 179"/>
                <a:gd name="T29" fmla="*/ 2147483647 h 81"/>
                <a:gd name="T30" fmla="*/ 2147483647 w 179"/>
                <a:gd name="T31" fmla="*/ 2147483647 h 81"/>
                <a:gd name="T32" fmla="*/ 2147483647 w 179"/>
                <a:gd name="T33" fmla="*/ 2147483647 h 81"/>
                <a:gd name="T34" fmla="*/ 2147483647 w 179"/>
                <a:gd name="T35" fmla="*/ 2147483647 h 81"/>
                <a:gd name="T36" fmla="*/ 2147483647 w 179"/>
                <a:gd name="T37" fmla="*/ 2147483647 h 81"/>
                <a:gd name="T38" fmla="*/ 2147483647 w 179"/>
                <a:gd name="T39" fmla="*/ 2147483647 h 81"/>
                <a:gd name="T40" fmla="*/ 2147483647 w 179"/>
                <a:gd name="T41" fmla="*/ 2147483647 h 81"/>
                <a:gd name="T42" fmla="*/ 2147483647 w 179"/>
                <a:gd name="T43" fmla="*/ 2147483647 h 81"/>
                <a:gd name="T44" fmla="*/ 2147483647 w 179"/>
                <a:gd name="T45" fmla="*/ 2147483647 h 81"/>
                <a:gd name="T46" fmla="*/ 2147483647 w 179"/>
                <a:gd name="T47" fmla="*/ 2147483647 h 81"/>
                <a:gd name="T48" fmla="*/ 2147483647 w 179"/>
                <a:gd name="T49" fmla="*/ 2147483647 h 81"/>
                <a:gd name="T50" fmla="*/ 2147483647 w 179"/>
                <a:gd name="T51" fmla="*/ 2147483647 h 81"/>
                <a:gd name="T52" fmla="*/ 2147483647 w 179"/>
                <a:gd name="T53" fmla="*/ 2147483647 h 81"/>
                <a:gd name="T54" fmla="*/ 2147483647 w 179"/>
                <a:gd name="T55" fmla="*/ 2147483647 h 81"/>
                <a:gd name="T56" fmla="*/ 2147483647 w 179"/>
                <a:gd name="T57" fmla="*/ 2147483647 h 81"/>
                <a:gd name="T58" fmla="*/ 2147483647 w 179"/>
                <a:gd name="T59" fmla="*/ 2147483647 h 81"/>
                <a:gd name="T60" fmla="*/ 2147483647 w 179"/>
                <a:gd name="T61" fmla="*/ 2147483647 h 81"/>
                <a:gd name="T62" fmla="*/ 2147483647 w 179"/>
                <a:gd name="T63" fmla="*/ 2147483647 h 81"/>
                <a:gd name="T64" fmla="*/ 2147483647 w 179"/>
                <a:gd name="T65" fmla="*/ 2147483647 h 81"/>
                <a:gd name="T66" fmla="*/ 2147483647 w 179"/>
                <a:gd name="T67" fmla="*/ 2147483647 h 81"/>
                <a:gd name="T68" fmla="*/ 2147483647 w 179"/>
                <a:gd name="T69" fmla="*/ 2147483647 h 81"/>
                <a:gd name="T70" fmla="*/ 2147483647 w 179"/>
                <a:gd name="T71" fmla="*/ 2147483647 h 81"/>
                <a:gd name="T72" fmla="*/ 2147483647 w 179"/>
                <a:gd name="T73" fmla="*/ 2147483647 h 81"/>
                <a:gd name="T74" fmla="*/ 2147483647 w 179"/>
                <a:gd name="T75" fmla="*/ 2147483647 h 81"/>
                <a:gd name="T76" fmla="*/ 2147483647 w 179"/>
                <a:gd name="T77" fmla="*/ 2147483647 h 81"/>
                <a:gd name="T78" fmla="*/ 2147483647 w 179"/>
                <a:gd name="T79" fmla="*/ 2147483647 h 81"/>
                <a:gd name="T80" fmla="*/ 2147483647 w 179"/>
                <a:gd name="T81" fmla="*/ 2147483647 h 81"/>
                <a:gd name="T82" fmla="*/ 2147483647 w 179"/>
                <a:gd name="T83" fmla="*/ 2147483647 h 81"/>
                <a:gd name="T84" fmla="*/ 2147483647 w 179"/>
                <a:gd name="T85" fmla="*/ 2147483647 h 81"/>
                <a:gd name="T86" fmla="*/ 2147483647 w 179"/>
                <a:gd name="T87" fmla="*/ 2147483647 h 81"/>
                <a:gd name="T88" fmla="*/ 2147483647 w 179"/>
                <a:gd name="T89" fmla="*/ 2147483647 h 81"/>
                <a:gd name="T90" fmla="*/ 2147483647 w 179"/>
                <a:gd name="T91" fmla="*/ 2147483647 h 81"/>
                <a:gd name="T92" fmla="*/ 2147483647 w 179"/>
                <a:gd name="T93" fmla="*/ 0 h 8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79"/>
                <a:gd name="T142" fmla="*/ 0 h 81"/>
                <a:gd name="T143" fmla="*/ 179 w 179"/>
                <a:gd name="T144" fmla="*/ 81 h 8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79" h="81">
                  <a:moveTo>
                    <a:pt x="0" y="81"/>
                  </a:moveTo>
                  <a:lnTo>
                    <a:pt x="0" y="67"/>
                  </a:lnTo>
                  <a:cubicBezTo>
                    <a:pt x="1" y="67"/>
                    <a:pt x="4" y="68"/>
                    <a:pt x="5" y="68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7" y="68"/>
                    <a:pt x="8" y="68"/>
                    <a:pt x="8" y="66"/>
                  </a:cubicBezTo>
                  <a:cubicBezTo>
                    <a:pt x="10" y="67"/>
                    <a:pt x="10" y="67"/>
                    <a:pt x="13" y="67"/>
                  </a:cubicBezTo>
                  <a:cubicBezTo>
                    <a:pt x="14" y="68"/>
                    <a:pt x="14" y="69"/>
                    <a:pt x="14" y="69"/>
                  </a:cubicBezTo>
                  <a:cubicBezTo>
                    <a:pt x="15" y="69"/>
                    <a:pt x="16" y="69"/>
                    <a:pt x="17" y="69"/>
                  </a:cubicBezTo>
                  <a:cubicBezTo>
                    <a:pt x="17" y="67"/>
                    <a:pt x="17" y="66"/>
                    <a:pt x="20" y="67"/>
                  </a:cubicBezTo>
                  <a:cubicBezTo>
                    <a:pt x="20" y="68"/>
                    <a:pt x="20" y="68"/>
                    <a:pt x="20" y="69"/>
                  </a:cubicBezTo>
                  <a:cubicBezTo>
                    <a:pt x="20" y="69"/>
                    <a:pt x="21" y="69"/>
                    <a:pt x="22" y="69"/>
                  </a:cubicBezTo>
                  <a:cubicBezTo>
                    <a:pt x="22" y="68"/>
                    <a:pt x="21" y="67"/>
                    <a:pt x="21" y="66"/>
                  </a:cubicBezTo>
                  <a:cubicBezTo>
                    <a:pt x="22" y="66"/>
                    <a:pt x="22" y="66"/>
                    <a:pt x="22" y="66"/>
                  </a:cubicBezTo>
                  <a:cubicBezTo>
                    <a:pt x="22" y="65"/>
                    <a:pt x="22" y="65"/>
                    <a:pt x="23" y="65"/>
                  </a:cubicBezTo>
                  <a:cubicBezTo>
                    <a:pt x="23" y="65"/>
                    <a:pt x="23" y="66"/>
                    <a:pt x="23" y="66"/>
                  </a:cubicBezTo>
                  <a:cubicBezTo>
                    <a:pt x="25" y="67"/>
                    <a:pt x="27" y="67"/>
                    <a:pt x="29" y="67"/>
                  </a:cubicBezTo>
                  <a:cubicBezTo>
                    <a:pt x="29" y="67"/>
                    <a:pt x="29" y="66"/>
                    <a:pt x="29" y="66"/>
                  </a:cubicBezTo>
                  <a:cubicBezTo>
                    <a:pt x="34" y="66"/>
                    <a:pt x="35" y="69"/>
                    <a:pt x="36" y="64"/>
                  </a:cubicBezTo>
                  <a:cubicBezTo>
                    <a:pt x="39" y="62"/>
                    <a:pt x="38" y="55"/>
                    <a:pt x="38" y="55"/>
                  </a:cubicBezTo>
                  <a:cubicBezTo>
                    <a:pt x="38" y="55"/>
                    <a:pt x="39" y="55"/>
                    <a:pt x="39" y="55"/>
                  </a:cubicBezTo>
                  <a:cubicBezTo>
                    <a:pt x="39" y="53"/>
                    <a:pt x="39" y="51"/>
                    <a:pt x="38" y="48"/>
                  </a:cubicBezTo>
                  <a:lnTo>
                    <a:pt x="40" y="48"/>
                  </a:lnTo>
                  <a:cubicBezTo>
                    <a:pt x="40" y="48"/>
                    <a:pt x="40" y="45"/>
                    <a:pt x="41" y="43"/>
                  </a:cubicBezTo>
                  <a:lnTo>
                    <a:pt x="41" y="36"/>
                  </a:lnTo>
                  <a:lnTo>
                    <a:pt x="40" y="36"/>
                  </a:lnTo>
                  <a:lnTo>
                    <a:pt x="43" y="35"/>
                  </a:lnTo>
                  <a:lnTo>
                    <a:pt x="44" y="4"/>
                  </a:lnTo>
                  <a:lnTo>
                    <a:pt x="46" y="35"/>
                  </a:lnTo>
                  <a:lnTo>
                    <a:pt x="48" y="36"/>
                  </a:lnTo>
                  <a:lnTo>
                    <a:pt x="47" y="36"/>
                  </a:lnTo>
                  <a:lnTo>
                    <a:pt x="47" y="43"/>
                  </a:lnTo>
                  <a:cubicBezTo>
                    <a:pt x="48" y="45"/>
                    <a:pt x="49" y="46"/>
                    <a:pt x="49" y="48"/>
                  </a:cubicBezTo>
                  <a:lnTo>
                    <a:pt x="50" y="48"/>
                  </a:lnTo>
                  <a:cubicBezTo>
                    <a:pt x="49" y="51"/>
                    <a:pt x="49" y="52"/>
                    <a:pt x="50" y="55"/>
                  </a:cubicBezTo>
                  <a:cubicBezTo>
                    <a:pt x="50" y="55"/>
                    <a:pt x="51" y="55"/>
                    <a:pt x="51" y="55"/>
                  </a:cubicBezTo>
                  <a:cubicBezTo>
                    <a:pt x="50" y="59"/>
                    <a:pt x="51" y="61"/>
                    <a:pt x="52" y="64"/>
                  </a:cubicBezTo>
                  <a:cubicBezTo>
                    <a:pt x="53" y="64"/>
                    <a:pt x="54" y="65"/>
                    <a:pt x="54" y="65"/>
                  </a:cubicBezTo>
                  <a:cubicBezTo>
                    <a:pt x="55" y="62"/>
                    <a:pt x="57" y="64"/>
                    <a:pt x="58" y="63"/>
                  </a:cubicBezTo>
                  <a:cubicBezTo>
                    <a:pt x="59" y="59"/>
                    <a:pt x="59" y="57"/>
                    <a:pt x="61" y="55"/>
                  </a:cubicBezTo>
                  <a:cubicBezTo>
                    <a:pt x="61" y="53"/>
                    <a:pt x="61" y="52"/>
                    <a:pt x="62" y="50"/>
                  </a:cubicBezTo>
                  <a:cubicBezTo>
                    <a:pt x="64" y="52"/>
                    <a:pt x="62" y="56"/>
                    <a:pt x="66" y="57"/>
                  </a:cubicBezTo>
                  <a:cubicBezTo>
                    <a:pt x="66" y="57"/>
                    <a:pt x="66" y="57"/>
                    <a:pt x="66" y="58"/>
                  </a:cubicBezTo>
                  <a:cubicBezTo>
                    <a:pt x="67" y="56"/>
                    <a:pt x="67" y="54"/>
                    <a:pt x="68" y="53"/>
                  </a:cubicBezTo>
                  <a:cubicBezTo>
                    <a:pt x="69" y="54"/>
                    <a:pt x="68" y="56"/>
                    <a:pt x="70" y="58"/>
                  </a:cubicBezTo>
                  <a:cubicBezTo>
                    <a:pt x="70" y="60"/>
                    <a:pt x="70" y="60"/>
                    <a:pt x="70" y="61"/>
                  </a:cubicBezTo>
                  <a:cubicBezTo>
                    <a:pt x="70" y="61"/>
                    <a:pt x="71" y="61"/>
                    <a:pt x="71" y="61"/>
                  </a:cubicBezTo>
                  <a:cubicBezTo>
                    <a:pt x="71" y="62"/>
                    <a:pt x="71" y="62"/>
                    <a:pt x="72" y="63"/>
                  </a:cubicBezTo>
                  <a:cubicBezTo>
                    <a:pt x="73" y="63"/>
                    <a:pt x="74" y="63"/>
                    <a:pt x="76" y="64"/>
                  </a:cubicBezTo>
                  <a:cubicBezTo>
                    <a:pt x="76" y="64"/>
                    <a:pt x="76" y="64"/>
                    <a:pt x="76" y="64"/>
                  </a:cubicBezTo>
                  <a:cubicBezTo>
                    <a:pt x="77" y="65"/>
                    <a:pt x="78" y="65"/>
                    <a:pt x="79" y="65"/>
                  </a:cubicBezTo>
                  <a:cubicBezTo>
                    <a:pt x="78" y="64"/>
                    <a:pt x="78" y="63"/>
                    <a:pt x="78" y="62"/>
                  </a:cubicBezTo>
                  <a:cubicBezTo>
                    <a:pt x="79" y="62"/>
                    <a:pt x="79" y="61"/>
                    <a:pt x="79" y="61"/>
                  </a:cubicBezTo>
                  <a:cubicBezTo>
                    <a:pt x="79" y="63"/>
                    <a:pt x="80" y="64"/>
                    <a:pt x="80" y="65"/>
                  </a:cubicBezTo>
                  <a:cubicBezTo>
                    <a:pt x="80" y="65"/>
                    <a:pt x="81" y="66"/>
                    <a:pt x="82" y="66"/>
                  </a:cubicBezTo>
                  <a:cubicBezTo>
                    <a:pt x="82" y="66"/>
                    <a:pt x="82" y="65"/>
                    <a:pt x="82" y="65"/>
                  </a:cubicBezTo>
                  <a:cubicBezTo>
                    <a:pt x="85" y="66"/>
                    <a:pt x="92" y="65"/>
                    <a:pt x="94" y="67"/>
                  </a:cubicBezTo>
                  <a:cubicBezTo>
                    <a:pt x="96" y="64"/>
                    <a:pt x="95" y="60"/>
                    <a:pt x="95" y="56"/>
                  </a:cubicBezTo>
                  <a:cubicBezTo>
                    <a:pt x="96" y="56"/>
                    <a:pt x="96" y="56"/>
                    <a:pt x="96" y="56"/>
                  </a:cubicBezTo>
                  <a:cubicBezTo>
                    <a:pt x="96" y="57"/>
                    <a:pt x="96" y="58"/>
                    <a:pt x="96" y="59"/>
                  </a:cubicBezTo>
                  <a:cubicBezTo>
                    <a:pt x="97" y="59"/>
                    <a:pt x="97" y="59"/>
                    <a:pt x="97" y="58"/>
                  </a:cubicBezTo>
                  <a:cubicBezTo>
                    <a:pt x="97" y="59"/>
                    <a:pt x="98" y="60"/>
                    <a:pt x="98" y="61"/>
                  </a:cubicBezTo>
                  <a:cubicBezTo>
                    <a:pt x="99" y="62"/>
                    <a:pt x="99" y="62"/>
                    <a:pt x="100" y="61"/>
                  </a:cubicBezTo>
                  <a:cubicBezTo>
                    <a:pt x="100" y="62"/>
                    <a:pt x="100" y="63"/>
                    <a:pt x="100" y="63"/>
                  </a:cubicBezTo>
                  <a:cubicBezTo>
                    <a:pt x="101" y="63"/>
                    <a:pt x="102" y="64"/>
                    <a:pt x="103" y="64"/>
                  </a:cubicBezTo>
                  <a:cubicBezTo>
                    <a:pt x="103" y="62"/>
                    <a:pt x="103" y="60"/>
                    <a:pt x="103" y="59"/>
                  </a:cubicBezTo>
                  <a:cubicBezTo>
                    <a:pt x="103" y="59"/>
                    <a:pt x="104" y="59"/>
                    <a:pt x="104" y="59"/>
                  </a:cubicBezTo>
                  <a:cubicBezTo>
                    <a:pt x="104" y="58"/>
                    <a:pt x="104" y="57"/>
                    <a:pt x="104" y="56"/>
                  </a:cubicBezTo>
                  <a:cubicBezTo>
                    <a:pt x="105" y="56"/>
                    <a:pt x="105" y="56"/>
                    <a:pt x="105" y="56"/>
                  </a:cubicBezTo>
                  <a:cubicBezTo>
                    <a:pt x="105" y="57"/>
                    <a:pt x="106" y="58"/>
                    <a:pt x="106" y="59"/>
                  </a:cubicBezTo>
                  <a:cubicBezTo>
                    <a:pt x="106" y="59"/>
                    <a:pt x="106" y="59"/>
                    <a:pt x="107" y="59"/>
                  </a:cubicBezTo>
                  <a:cubicBezTo>
                    <a:pt x="107" y="60"/>
                    <a:pt x="107" y="60"/>
                    <a:pt x="107" y="61"/>
                  </a:cubicBezTo>
                  <a:cubicBezTo>
                    <a:pt x="108" y="60"/>
                    <a:pt x="109" y="60"/>
                    <a:pt x="110" y="60"/>
                  </a:cubicBezTo>
                  <a:cubicBezTo>
                    <a:pt x="110" y="60"/>
                    <a:pt x="111" y="60"/>
                    <a:pt x="111" y="60"/>
                  </a:cubicBezTo>
                  <a:cubicBezTo>
                    <a:pt x="111" y="60"/>
                    <a:pt x="111" y="60"/>
                    <a:pt x="112" y="60"/>
                  </a:cubicBezTo>
                  <a:cubicBezTo>
                    <a:pt x="112" y="59"/>
                    <a:pt x="112" y="59"/>
                    <a:pt x="112" y="58"/>
                  </a:cubicBezTo>
                  <a:cubicBezTo>
                    <a:pt x="114" y="58"/>
                    <a:pt x="114" y="58"/>
                    <a:pt x="115" y="59"/>
                  </a:cubicBezTo>
                  <a:cubicBezTo>
                    <a:pt x="121" y="48"/>
                    <a:pt x="126" y="37"/>
                    <a:pt x="132" y="26"/>
                  </a:cubicBezTo>
                  <a:cubicBezTo>
                    <a:pt x="131" y="26"/>
                    <a:pt x="130" y="25"/>
                    <a:pt x="129" y="24"/>
                  </a:cubicBezTo>
                  <a:cubicBezTo>
                    <a:pt x="132" y="25"/>
                    <a:pt x="132" y="25"/>
                    <a:pt x="134" y="27"/>
                  </a:cubicBezTo>
                  <a:cubicBezTo>
                    <a:pt x="139" y="27"/>
                    <a:pt x="144" y="28"/>
                    <a:pt x="148" y="28"/>
                  </a:cubicBezTo>
                  <a:cubicBezTo>
                    <a:pt x="146" y="26"/>
                    <a:pt x="143" y="25"/>
                    <a:pt x="140" y="23"/>
                  </a:cubicBezTo>
                  <a:cubicBezTo>
                    <a:pt x="140" y="23"/>
                    <a:pt x="140" y="23"/>
                    <a:pt x="140" y="23"/>
                  </a:cubicBezTo>
                  <a:cubicBezTo>
                    <a:pt x="140" y="23"/>
                    <a:pt x="139" y="23"/>
                    <a:pt x="138" y="23"/>
                  </a:cubicBezTo>
                  <a:cubicBezTo>
                    <a:pt x="138" y="22"/>
                    <a:pt x="138" y="22"/>
                    <a:pt x="139" y="22"/>
                  </a:cubicBezTo>
                  <a:cubicBezTo>
                    <a:pt x="138" y="22"/>
                    <a:pt x="138" y="22"/>
                    <a:pt x="138" y="21"/>
                  </a:cubicBezTo>
                  <a:cubicBezTo>
                    <a:pt x="138" y="21"/>
                    <a:pt x="138" y="21"/>
                    <a:pt x="138" y="21"/>
                  </a:cubicBezTo>
                  <a:cubicBezTo>
                    <a:pt x="142" y="23"/>
                    <a:pt x="145" y="25"/>
                    <a:pt x="149" y="27"/>
                  </a:cubicBezTo>
                  <a:cubicBezTo>
                    <a:pt x="151" y="27"/>
                    <a:pt x="151" y="28"/>
                    <a:pt x="153" y="28"/>
                  </a:cubicBezTo>
                  <a:cubicBezTo>
                    <a:pt x="153" y="28"/>
                    <a:pt x="153" y="29"/>
                    <a:pt x="153" y="29"/>
                  </a:cubicBezTo>
                  <a:cubicBezTo>
                    <a:pt x="153" y="29"/>
                    <a:pt x="153" y="29"/>
                    <a:pt x="154" y="29"/>
                  </a:cubicBezTo>
                  <a:cubicBezTo>
                    <a:pt x="148" y="40"/>
                    <a:pt x="143" y="51"/>
                    <a:pt x="140" y="62"/>
                  </a:cubicBezTo>
                  <a:cubicBezTo>
                    <a:pt x="147" y="61"/>
                    <a:pt x="154" y="62"/>
                    <a:pt x="161" y="63"/>
                  </a:cubicBezTo>
                  <a:cubicBezTo>
                    <a:pt x="161" y="63"/>
                    <a:pt x="162" y="63"/>
                    <a:pt x="162" y="64"/>
                  </a:cubicBezTo>
                  <a:cubicBezTo>
                    <a:pt x="164" y="64"/>
                    <a:pt x="165" y="63"/>
                    <a:pt x="169" y="64"/>
                  </a:cubicBezTo>
                  <a:cubicBezTo>
                    <a:pt x="169" y="63"/>
                    <a:pt x="169" y="63"/>
                    <a:pt x="169" y="63"/>
                  </a:cubicBezTo>
                  <a:cubicBezTo>
                    <a:pt x="173" y="65"/>
                    <a:pt x="175" y="66"/>
                    <a:pt x="179" y="67"/>
                  </a:cubicBezTo>
                  <a:lnTo>
                    <a:pt x="179" y="81"/>
                  </a:lnTo>
                  <a:lnTo>
                    <a:pt x="0" y="81"/>
                  </a:lnTo>
                  <a:close/>
                  <a:moveTo>
                    <a:pt x="161" y="58"/>
                  </a:moveTo>
                  <a:cubicBezTo>
                    <a:pt x="160" y="54"/>
                    <a:pt x="160" y="54"/>
                    <a:pt x="160" y="45"/>
                  </a:cubicBezTo>
                  <a:cubicBezTo>
                    <a:pt x="159" y="45"/>
                    <a:pt x="159" y="45"/>
                    <a:pt x="158" y="45"/>
                  </a:cubicBezTo>
                  <a:cubicBezTo>
                    <a:pt x="158" y="44"/>
                    <a:pt x="158" y="44"/>
                    <a:pt x="158" y="43"/>
                  </a:cubicBezTo>
                  <a:cubicBezTo>
                    <a:pt x="157" y="43"/>
                    <a:pt x="157" y="43"/>
                    <a:pt x="157" y="43"/>
                  </a:cubicBezTo>
                  <a:cubicBezTo>
                    <a:pt x="157" y="44"/>
                    <a:pt x="157" y="44"/>
                    <a:pt x="157" y="45"/>
                  </a:cubicBezTo>
                  <a:cubicBezTo>
                    <a:pt x="158" y="46"/>
                    <a:pt x="159" y="46"/>
                    <a:pt x="158" y="48"/>
                  </a:cubicBezTo>
                  <a:cubicBezTo>
                    <a:pt x="157" y="48"/>
                    <a:pt x="156" y="48"/>
                    <a:pt x="155" y="48"/>
                  </a:cubicBezTo>
                  <a:cubicBezTo>
                    <a:pt x="155" y="46"/>
                    <a:pt x="156" y="45"/>
                    <a:pt x="156" y="42"/>
                  </a:cubicBezTo>
                  <a:cubicBezTo>
                    <a:pt x="158" y="43"/>
                    <a:pt x="158" y="44"/>
                    <a:pt x="160" y="45"/>
                  </a:cubicBezTo>
                  <a:cubicBezTo>
                    <a:pt x="160" y="42"/>
                    <a:pt x="157" y="38"/>
                    <a:pt x="161" y="38"/>
                  </a:cubicBezTo>
                  <a:cubicBezTo>
                    <a:pt x="162" y="38"/>
                    <a:pt x="162" y="39"/>
                    <a:pt x="162" y="39"/>
                  </a:cubicBezTo>
                  <a:cubicBezTo>
                    <a:pt x="161" y="42"/>
                    <a:pt x="161" y="42"/>
                    <a:pt x="161" y="44"/>
                  </a:cubicBezTo>
                  <a:cubicBezTo>
                    <a:pt x="163" y="44"/>
                    <a:pt x="163" y="43"/>
                    <a:pt x="165" y="42"/>
                  </a:cubicBezTo>
                  <a:cubicBezTo>
                    <a:pt x="165" y="44"/>
                    <a:pt x="167" y="46"/>
                    <a:pt x="167" y="48"/>
                  </a:cubicBezTo>
                  <a:cubicBezTo>
                    <a:pt x="165" y="48"/>
                    <a:pt x="164" y="48"/>
                    <a:pt x="163" y="48"/>
                  </a:cubicBezTo>
                  <a:cubicBezTo>
                    <a:pt x="163" y="47"/>
                    <a:pt x="163" y="46"/>
                    <a:pt x="164" y="45"/>
                  </a:cubicBezTo>
                  <a:cubicBezTo>
                    <a:pt x="164" y="45"/>
                    <a:pt x="164" y="45"/>
                    <a:pt x="164" y="45"/>
                  </a:cubicBezTo>
                  <a:cubicBezTo>
                    <a:pt x="164" y="44"/>
                    <a:pt x="164" y="43"/>
                    <a:pt x="164" y="43"/>
                  </a:cubicBezTo>
                  <a:cubicBezTo>
                    <a:pt x="163" y="44"/>
                    <a:pt x="163" y="45"/>
                    <a:pt x="161" y="46"/>
                  </a:cubicBezTo>
                  <a:cubicBezTo>
                    <a:pt x="161" y="50"/>
                    <a:pt x="161" y="54"/>
                    <a:pt x="161" y="58"/>
                  </a:cubicBezTo>
                  <a:close/>
                  <a:moveTo>
                    <a:pt x="68" y="52"/>
                  </a:moveTo>
                  <a:cubicBezTo>
                    <a:pt x="68" y="52"/>
                    <a:pt x="68" y="52"/>
                    <a:pt x="68" y="51"/>
                  </a:cubicBezTo>
                  <a:cubicBezTo>
                    <a:pt x="68" y="51"/>
                    <a:pt x="68" y="51"/>
                    <a:pt x="68" y="51"/>
                  </a:cubicBezTo>
                  <a:cubicBezTo>
                    <a:pt x="68" y="52"/>
                    <a:pt x="68" y="52"/>
                    <a:pt x="68" y="52"/>
                  </a:cubicBezTo>
                  <a:cubicBezTo>
                    <a:pt x="68" y="52"/>
                    <a:pt x="68" y="52"/>
                    <a:pt x="68" y="52"/>
                  </a:cubicBezTo>
                  <a:close/>
                  <a:moveTo>
                    <a:pt x="128" y="24"/>
                  </a:moveTo>
                  <a:cubicBezTo>
                    <a:pt x="127" y="23"/>
                    <a:pt x="125" y="22"/>
                    <a:pt x="123" y="22"/>
                  </a:cubicBezTo>
                  <a:cubicBezTo>
                    <a:pt x="123" y="22"/>
                    <a:pt x="123" y="21"/>
                    <a:pt x="123" y="21"/>
                  </a:cubicBezTo>
                  <a:cubicBezTo>
                    <a:pt x="123" y="20"/>
                    <a:pt x="122" y="20"/>
                    <a:pt x="122" y="20"/>
                  </a:cubicBezTo>
                  <a:cubicBezTo>
                    <a:pt x="122" y="20"/>
                    <a:pt x="122" y="20"/>
                    <a:pt x="122" y="19"/>
                  </a:cubicBezTo>
                  <a:cubicBezTo>
                    <a:pt x="125" y="21"/>
                    <a:pt x="126" y="22"/>
                    <a:pt x="130" y="22"/>
                  </a:cubicBezTo>
                  <a:cubicBezTo>
                    <a:pt x="130" y="22"/>
                    <a:pt x="130" y="23"/>
                    <a:pt x="130" y="23"/>
                  </a:cubicBezTo>
                  <a:cubicBezTo>
                    <a:pt x="129" y="23"/>
                    <a:pt x="129" y="23"/>
                    <a:pt x="129" y="23"/>
                  </a:cubicBezTo>
                  <a:cubicBezTo>
                    <a:pt x="129" y="23"/>
                    <a:pt x="129" y="24"/>
                    <a:pt x="129" y="24"/>
                  </a:cubicBezTo>
                  <a:cubicBezTo>
                    <a:pt x="129" y="24"/>
                    <a:pt x="128" y="24"/>
                    <a:pt x="128" y="24"/>
                  </a:cubicBezTo>
                  <a:close/>
                  <a:moveTo>
                    <a:pt x="44" y="4"/>
                  </a:moveTo>
                  <a:cubicBezTo>
                    <a:pt x="44" y="3"/>
                    <a:pt x="44" y="3"/>
                    <a:pt x="44" y="3"/>
                  </a:cubicBezTo>
                  <a:cubicBezTo>
                    <a:pt x="44" y="3"/>
                    <a:pt x="44" y="2"/>
                    <a:pt x="44" y="2"/>
                  </a:cubicBezTo>
                  <a:cubicBezTo>
                    <a:pt x="44" y="3"/>
                    <a:pt x="44" y="3"/>
                    <a:pt x="44" y="4"/>
                  </a:cubicBezTo>
                  <a:cubicBezTo>
                    <a:pt x="44" y="4"/>
                    <a:pt x="44" y="4"/>
                    <a:pt x="44" y="4"/>
                  </a:cubicBezTo>
                  <a:close/>
                  <a:moveTo>
                    <a:pt x="44" y="2"/>
                  </a:moveTo>
                  <a:cubicBezTo>
                    <a:pt x="44" y="1"/>
                    <a:pt x="44" y="0"/>
                    <a:pt x="44" y="0"/>
                  </a:cubicBezTo>
                  <a:cubicBezTo>
                    <a:pt x="44" y="0"/>
                    <a:pt x="44" y="0"/>
                    <a:pt x="45" y="0"/>
                  </a:cubicBezTo>
                  <a:cubicBezTo>
                    <a:pt x="44" y="1"/>
                    <a:pt x="44" y="1"/>
                    <a:pt x="44" y="2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" name="Rectangle 1048">
              <a:extLst>
                <a:ext uri="{FF2B5EF4-FFF2-40B4-BE49-F238E27FC236}">
                  <a16:creationId xmlns:a16="http://schemas.microsoft.com/office/drawing/2014/main" id="{FB69A35A-AFD4-4AB2-AEA4-CB8B30E7DD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7012" y="6731153"/>
              <a:ext cx="12209012" cy="126847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ru-RU" dirty="0">
                <a:latin typeface="Arial" charset="0"/>
              </a:endParaRPr>
            </a:p>
          </p:txBody>
        </p:sp>
        <p:cxnSp>
          <p:nvCxnSpPr>
            <p:cNvPr id="15" name="Прямая соединительная линия 22">
              <a:extLst>
                <a:ext uri="{FF2B5EF4-FFF2-40B4-BE49-F238E27FC236}">
                  <a16:creationId xmlns:a16="http://schemas.microsoft.com/office/drawing/2014/main" id="{E4468B64-E7FA-48D4-955B-35708D94926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17012" y="6711950"/>
              <a:ext cx="12209012" cy="0"/>
            </a:xfrm>
            <a:prstGeom prst="line">
              <a:avLst/>
            </a:prstGeom>
            <a:noFill/>
            <a:ln w="9525" algn="ctr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17" name="Picture 2" descr="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39" y="15549"/>
            <a:ext cx="1233189" cy="122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3131840" y="0"/>
            <a:ext cx="0" cy="68580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6009214" y="-19327"/>
            <a:ext cx="0" cy="68424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73263" y="594935"/>
            <a:ext cx="2627101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cap="all" dirty="0"/>
              <a:t>    </a:t>
            </a:r>
          </a:p>
          <a:p>
            <a:endParaRPr lang="ru-RU" sz="1400" cap="all" dirty="0"/>
          </a:p>
          <a:p>
            <a:endParaRPr lang="ru-RU" sz="1400" cap="all" dirty="0"/>
          </a:p>
          <a:p>
            <a:pPr algn="ctr"/>
            <a:r>
              <a:rPr lang="ru-RU" sz="1200" b="1" dirty="0"/>
              <a:t>Перечень</a:t>
            </a:r>
            <a:endParaRPr lang="ru-RU" sz="1200" dirty="0"/>
          </a:p>
          <a:p>
            <a:pPr algn="ctr"/>
            <a:r>
              <a:rPr lang="ru-RU" sz="1200" b="1" dirty="0"/>
              <a:t>вступительных испытаний, по которым принимаются свидетельства о ЕГЭ :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200" dirty="0"/>
              <a:t>Математика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200" dirty="0"/>
              <a:t>Русский язык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200" dirty="0"/>
              <a:t>Биология</a:t>
            </a:r>
            <a:endParaRPr lang="ru-RU" sz="1200" cap="all" dirty="0"/>
          </a:p>
          <a:p>
            <a:endParaRPr lang="ru-RU" sz="1400" cap="all" dirty="0"/>
          </a:p>
          <a:p>
            <a:pPr algn="ctr"/>
            <a:r>
              <a:rPr lang="ru-RU" sz="1200" b="1" cap="all" dirty="0"/>
              <a:t>ПРИЕМНАЯ КОМИССИЯ</a:t>
            </a:r>
            <a:endParaRPr lang="ru-RU" sz="1200" b="1" dirty="0"/>
          </a:p>
          <a:p>
            <a:pPr algn="ctr"/>
            <a:r>
              <a:rPr lang="ru-RU" sz="1200" b="1" cap="all" dirty="0"/>
              <a:t>   (СЕКРЕТАРЬ КОМИССИИ)</a:t>
            </a:r>
            <a:endParaRPr lang="ru-RU" sz="1200" b="1" dirty="0"/>
          </a:p>
          <a:p>
            <a:pPr algn="ctr"/>
            <a:r>
              <a:rPr lang="ru-RU" sz="1200" cap="all" dirty="0"/>
              <a:t> </a:t>
            </a:r>
            <a:r>
              <a:rPr lang="ru-RU" sz="1200" dirty="0"/>
              <a:t>196105, Санкт-Петербург,</a:t>
            </a:r>
          </a:p>
          <a:p>
            <a:pPr algn="ctr"/>
            <a:r>
              <a:rPr lang="ru-RU" sz="1200" dirty="0"/>
              <a:t> Московский проспект 149</a:t>
            </a:r>
          </a:p>
          <a:p>
            <a:pPr algn="ctr"/>
            <a:r>
              <a:rPr lang="ru-RU" sz="1200" dirty="0" err="1"/>
              <a:t>Ст.м</a:t>
            </a:r>
            <a:r>
              <a:rPr lang="ru-RU" sz="1200" dirty="0"/>
              <a:t>. «</a:t>
            </a:r>
            <a:r>
              <a:rPr lang="ru-RU" sz="1200" dirty="0" err="1"/>
              <a:t>Электросила</a:t>
            </a:r>
            <a:r>
              <a:rPr lang="ru-RU" sz="1200" dirty="0"/>
              <a:t>»</a:t>
            </a:r>
          </a:p>
          <a:p>
            <a:r>
              <a:rPr lang="ru-RU" sz="1400" dirty="0"/>
              <a:t>  </a:t>
            </a:r>
            <a:endParaRPr lang="ru-RU" sz="1400" b="1" dirty="0"/>
          </a:p>
          <a:p>
            <a:pPr algn="ctr"/>
            <a:r>
              <a:rPr lang="ru-RU" sz="1400" b="1" cap="all" dirty="0"/>
              <a:t>ТЕЛЕФОН ПРИЕМНОЙ КОМИССИИ: </a:t>
            </a:r>
            <a:endParaRPr lang="ru-RU" sz="1400" b="1" dirty="0"/>
          </a:p>
          <a:p>
            <a:pPr algn="ctr"/>
            <a:r>
              <a:rPr lang="ru-RU" sz="1400" cap="all" dirty="0"/>
              <a:t> </a:t>
            </a:r>
            <a:r>
              <a:rPr lang="ru-RU" sz="1400" dirty="0"/>
              <a:t> </a:t>
            </a:r>
            <a:r>
              <a:rPr lang="ru-RU" sz="1400" u="sng" dirty="0">
                <a:solidFill>
                  <a:srgbClr val="FF0000"/>
                </a:solidFill>
              </a:rPr>
              <a:t>+7 (812) 369-97-95</a:t>
            </a:r>
          </a:p>
          <a:p>
            <a:pPr algn="ctr"/>
            <a:endParaRPr lang="ru-RU" sz="1400" dirty="0">
              <a:solidFill>
                <a:srgbClr val="FF0000"/>
              </a:solidFill>
            </a:endParaRPr>
          </a:p>
          <a:p>
            <a:r>
              <a:rPr lang="ru-RU" sz="1400" dirty="0"/>
              <a:t> </a:t>
            </a:r>
          </a:p>
          <a:p>
            <a:endParaRPr lang="ru-RU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3152702" y="394039"/>
            <a:ext cx="2867363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/>
              <a:t>Основным научным направлением кафедры является п</a:t>
            </a:r>
            <a:r>
              <a:rPr lang="ru-RU" sz="1000" dirty="0"/>
              <a:t>ожарная и промышленная безопасность (психологическое обеспечение сотрудников противопожарных служб и опасных профессий), включающее:</a:t>
            </a:r>
          </a:p>
          <a:p>
            <a:r>
              <a:rPr lang="ru-RU" sz="1000" dirty="0"/>
              <a:t>1. Проведение научных исследований в области психологии риска и чрезвычайных ситуаций:</a:t>
            </a:r>
          </a:p>
          <a:p>
            <a:r>
              <a:rPr lang="ru-RU" sz="1000" dirty="0"/>
              <a:t>1.1. Основные научные направления, изучающие психологию риска.</a:t>
            </a:r>
          </a:p>
          <a:p>
            <a:r>
              <a:rPr lang="ru-RU" sz="1000" dirty="0"/>
              <a:t>1.2. Понятийный аппарат психологии риска и чрезвычайных ситуаций.</a:t>
            </a:r>
          </a:p>
          <a:p>
            <a:r>
              <a:rPr lang="ru-RU" sz="1000" dirty="0"/>
              <a:t>1.3. Определение личностных особенностей рискового поведения, склонности к риску.</a:t>
            </a:r>
          </a:p>
          <a:p>
            <a:r>
              <a:rPr lang="ru-RU" sz="1000" dirty="0"/>
              <a:t>2. Разработка научного и практического обеспечения психологической помощи в ЧС, в том числе психологическая работа с детьми в ЧС.</a:t>
            </a:r>
          </a:p>
          <a:p>
            <a:r>
              <a:rPr lang="ru-RU" sz="1000" dirty="0"/>
              <a:t>2.1. Психологическая помощь при посттравматических стрессовых расстройствах.</a:t>
            </a:r>
          </a:p>
          <a:p>
            <a:r>
              <a:rPr lang="ru-RU" sz="1000" dirty="0"/>
              <a:t>2.2. Обучение методикам психологической помощи обучающимся в университете.</a:t>
            </a:r>
          </a:p>
          <a:p>
            <a:r>
              <a:rPr lang="ru-RU" sz="1000" dirty="0"/>
              <a:t>2.3. Психологическая помощь детям, пережившим травматическое событие.</a:t>
            </a:r>
          </a:p>
          <a:p>
            <a:r>
              <a:rPr lang="ru-RU" sz="1000" dirty="0"/>
              <a:t>3. Психологическая коррекция и </a:t>
            </a:r>
            <a:r>
              <a:rPr lang="ru-RU" sz="1000" dirty="0" err="1"/>
              <a:t>здоровьесберегающий</a:t>
            </a:r>
            <a:r>
              <a:rPr lang="ru-RU" sz="1000" dirty="0"/>
              <a:t> подход:</a:t>
            </a:r>
          </a:p>
          <a:p>
            <a:r>
              <a:rPr lang="ru-RU" sz="1000" dirty="0"/>
              <a:t>4. Психологическая подготовка сотрудников МЧС России:</a:t>
            </a:r>
          </a:p>
          <a:p>
            <a:r>
              <a:rPr lang="ru-RU" sz="1000" dirty="0"/>
              <a:t>5. Психофизиологическое обеспечение специалистов МЧС России для проведения контроля функционального состояния и оценки работоспособности.</a:t>
            </a:r>
          </a:p>
          <a:p>
            <a:r>
              <a:rPr lang="ru-RU" sz="1000" dirty="0"/>
              <a:t>6. Исследование психологических травм в результате участия в ликвидации последствий чрезвычайных ситуаций.</a:t>
            </a:r>
          </a:p>
          <a:p>
            <a:endParaRPr lang="ru-RU" sz="1000" dirty="0"/>
          </a:p>
        </p:txBody>
      </p:sp>
      <p:sp>
        <p:nvSpPr>
          <p:cNvPr id="21" name="TextBox 20"/>
          <p:cNvSpPr txBox="1"/>
          <p:nvPr/>
        </p:nvSpPr>
        <p:spPr>
          <a:xfrm>
            <a:off x="6042747" y="571480"/>
            <a:ext cx="288697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/>
              <a:t> </a:t>
            </a:r>
          </a:p>
          <a:p>
            <a:pPr algn="ctr"/>
            <a:r>
              <a:rPr lang="ru-RU" sz="1400" b="1" dirty="0"/>
              <a:t>ФГБОУ ВО </a:t>
            </a:r>
          </a:p>
          <a:p>
            <a:pPr algn="ctr"/>
            <a:r>
              <a:rPr lang="ru-RU" sz="1400" b="1" dirty="0"/>
              <a:t>«Санкт-Петербургский университет ГПС МЧС России»</a:t>
            </a:r>
            <a:endParaRPr lang="ru-RU" sz="1400" dirty="0"/>
          </a:p>
          <a:p>
            <a:pPr algn="ctr"/>
            <a:endParaRPr lang="ru-RU" sz="1200" b="1" dirty="0"/>
          </a:p>
          <a:p>
            <a:pPr algn="ctr"/>
            <a:r>
              <a:rPr lang="ru-RU" sz="1200" b="1" dirty="0"/>
              <a:t>Кафедра </a:t>
            </a:r>
            <a:endParaRPr lang="ru-RU" sz="1200" dirty="0"/>
          </a:p>
          <a:p>
            <a:pPr algn="ctr"/>
            <a:r>
              <a:rPr lang="ru-RU" sz="1200" b="1" dirty="0"/>
              <a:t>педагогики и психологии        экстремальных ситуаций</a:t>
            </a:r>
          </a:p>
          <a:p>
            <a:pPr algn="ctr"/>
            <a:endParaRPr lang="ru-RU" sz="1200" b="1" dirty="0"/>
          </a:p>
          <a:p>
            <a:pPr algn="ctr"/>
            <a:endParaRPr lang="ru-RU" sz="1200" b="1" dirty="0"/>
          </a:p>
          <a:p>
            <a:endParaRPr lang="ru-RU" sz="1200" b="1" dirty="0"/>
          </a:p>
          <a:p>
            <a:endParaRPr lang="ru-RU" sz="1200" b="1" dirty="0"/>
          </a:p>
          <a:p>
            <a:endParaRPr lang="ru-RU" sz="1200" b="1" dirty="0"/>
          </a:p>
          <a:p>
            <a:pPr algn="ctr"/>
            <a:endParaRPr lang="ru-RU" sz="1200" b="1" dirty="0"/>
          </a:p>
          <a:p>
            <a:pPr algn="ctr"/>
            <a:endParaRPr lang="ru-RU" sz="1200" b="1" dirty="0"/>
          </a:p>
          <a:p>
            <a:pPr algn="ctr"/>
            <a:endParaRPr lang="ru-RU" sz="1200" b="1" dirty="0"/>
          </a:p>
          <a:p>
            <a:pPr algn="ctr"/>
            <a:endParaRPr lang="ru-RU" sz="1200" b="1" dirty="0"/>
          </a:p>
          <a:p>
            <a:pPr algn="ctr"/>
            <a:endParaRPr lang="ru-RU" sz="1200" b="1" dirty="0"/>
          </a:p>
          <a:p>
            <a:pPr algn="ctr"/>
            <a:endParaRPr lang="ru-RU" sz="1200" b="1" dirty="0"/>
          </a:p>
          <a:p>
            <a:pPr algn="ctr"/>
            <a:endParaRPr lang="ru-RU" sz="1400" b="1" dirty="0"/>
          </a:p>
          <a:p>
            <a:pPr algn="ctr"/>
            <a:r>
              <a:rPr lang="ru-RU" sz="1400" b="1" dirty="0"/>
              <a:t>осуществляет</a:t>
            </a:r>
            <a:r>
              <a:rPr lang="ru-RU" sz="1400" dirty="0"/>
              <a:t> </a:t>
            </a:r>
            <a:r>
              <a:rPr lang="ru-RU" sz="1400" b="1" dirty="0"/>
              <a:t>набор</a:t>
            </a:r>
            <a:endParaRPr lang="ru-RU" sz="1400" dirty="0"/>
          </a:p>
          <a:p>
            <a:pPr algn="ctr"/>
            <a:r>
              <a:rPr lang="ru-RU" sz="1400" dirty="0"/>
              <a:t>по специальности</a:t>
            </a:r>
          </a:p>
          <a:p>
            <a:pPr algn="ctr"/>
            <a:r>
              <a:rPr lang="ru-RU" sz="1400" dirty="0"/>
              <a:t>37.05.02 </a:t>
            </a:r>
          </a:p>
          <a:p>
            <a:pPr algn="ctr"/>
            <a:r>
              <a:rPr lang="ru-RU" sz="1400" b="1" dirty="0"/>
              <a:t>«ПСИХОЛОГИЯ СЛУЖЕБНОЙ ДЕЯТЕЛЬНОСТИ»</a:t>
            </a:r>
          </a:p>
          <a:p>
            <a:pPr algn="ctr"/>
            <a:r>
              <a:rPr lang="ru-RU" sz="1400" dirty="0"/>
              <a:t>    5 лет</a:t>
            </a:r>
          </a:p>
          <a:p>
            <a:pPr algn="ctr"/>
            <a:r>
              <a:rPr lang="ru-RU" sz="1400" dirty="0"/>
              <a:t>очная форма обучения</a:t>
            </a:r>
          </a:p>
          <a:p>
            <a:pPr algn="ctr"/>
            <a:r>
              <a:rPr lang="ru-RU" sz="1400" dirty="0"/>
              <a:t> </a:t>
            </a:r>
          </a:p>
          <a:p>
            <a:pPr algn="ctr"/>
            <a:r>
              <a:rPr lang="ru-RU" sz="1200"/>
              <a:t> 2021 </a:t>
            </a:r>
            <a:r>
              <a:rPr lang="ru-RU" sz="1200" dirty="0"/>
              <a:t>год</a:t>
            </a:r>
          </a:p>
          <a:p>
            <a:pPr algn="ctr"/>
            <a:r>
              <a:rPr lang="ru-RU" sz="1200" dirty="0"/>
              <a:t> </a:t>
            </a:r>
          </a:p>
        </p:txBody>
      </p:sp>
      <p:pic>
        <p:nvPicPr>
          <p:cNvPr id="22" name="Рисунок 21" descr="C:\Users\User\Downloads\e0amz1KbduI.jpg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697" b="97079" l="3297" r="94286">
                        <a14:foregroundMark x1="13626" y1="26966" x2="21978" y2="17303"/>
                        <a14:foregroundMark x1="4615" y1="38427" x2="23077" y2="11011"/>
                        <a14:foregroundMark x1="8791" y1="75056" x2="4176" y2="33258"/>
                        <a14:foregroundMark x1="9231" y1="71685" x2="47912" y2="93258"/>
                        <a14:foregroundMark x1="9231" y1="51910" x2="21538" y2="84045"/>
                        <a14:foregroundMark x1="28132" y1="91236" x2="56264" y2="93708"/>
                        <a14:foregroundMark x1="35165" y1="86517" x2="40440" y2="97528"/>
                        <a14:foregroundMark x1="44615" y1="92360" x2="46374" y2="97079"/>
                        <a14:foregroundMark x1="51648" y1="86517" x2="52527" y2="94607"/>
                        <a14:foregroundMark x1="58681" y1="88989" x2="58681" y2="96180"/>
                        <a14:foregroundMark x1="69890" y1="79326" x2="65275" y2="93708"/>
                        <a14:foregroundMark x1="83077" y1="46292" x2="86813" y2="74157"/>
                        <a14:foregroundMark x1="74725" y1="31685" x2="94505" y2="51011"/>
                        <a14:foregroundMark x1="69890" y1="24494" x2="58681" y2="2921"/>
                        <a14:foregroundMark x1="8352" y1="37528" x2="3297" y2="45618"/>
                        <a14:foregroundMark x1="47912" y1="35056" x2="54945" y2="58202"/>
                        <a14:foregroundMark x1="64835" y1="37079" x2="36044" y2="54831"/>
                        <a14:foregroundMark x1="59121" y1="75056" x2="36044" y2="62472"/>
                        <a14:foregroundMark x1="36044" y1="62921" x2="40879" y2="41348"/>
                        <a14:foregroundMark x1="40879" y1="41348" x2="57363" y2="46292"/>
                        <a14:foregroundMark x1="5055" y1="40449" x2="10330" y2="24494"/>
                        <a14:foregroundMark x1="10769" y1="24494" x2="18242" y2="13933"/>
                        <a14:foregroundMark x1="18681" y1="13933" x2="32747" y2="7640"/>
                        <a14:foregroundMark x1="32747" y1="7640" x2="45934" y2="3820"/>
                        <a14:foregroundMark x1="45934" y1="3820" x2="55385" y2="4944"/>
                        <a14:foregroundMark x1="55385" y1="4944" x2="67253" y2="9663"/>
                        <a14:backgroundMark x1="26154" y1="4494" x2="68571" y2="3820"/>
                        <a14:backgroundMark x1="5055" y1="26517" x2="4176" y2="37079"/>
                        <a14:backgroundMark x1="98242" y1="56854" x2="98681" y2="433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26" y="2285992"/>
            <a:ext cx="1912214" cy="1919246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6026978" y="-19220"/>
            <a:ext cx="3140224" cy="62324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68580" tIns="34290" rIns="68580" bIns="3429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800" b="1" dirty="0"/>
              <a:t>Институт безопасности жизнедеятельности</a:t>
            </a:r>
            <a:endParaRPr lang="ru-RU" altLang="ru-RU" sz="1800" b="1" dirty="0">
              <a:solidFill>
                <a:prstClr val="black"/>
              </a:solidFill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9" t="18694"/>
          <a:stretch/>
        </p:blipFill>
        <p:spPr>
          <a:xfrm>
            <a:off x="251520" y="4725144"/>
            <a:ext cx="2757183" cy="148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102982"/>
      </p:ext>
    </p:extLst>
  </p:cSld>
  <p:clrMapOvr>
    <a:masterClrMapping/>
  </p:clrMapOvr>
</p:sld>
</file>

<file path=ppt/theme/theme1.xml><?xml version="1.0" encoding="utf-8"?>
<a:theme xmlns:a="http://schemas.openxmlformats.org/drawingml/2006/main" name="1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5670</TotalTime>
  <Words>407</Words>
  <Application>Microsoft Macintosh PowerPoint</Application>
  <PresentationFormat>Экран (4:3)</PresentationFormat>
  <Paragraphs>69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7" baseType="lpstr">
      <vt:lpstr>Arial</vt:lpstr>
      <vt:lpstr>Calibri</vt:lpstr>
      <vt:lpstr>Georgia</vt:lpstr>
      <vt:lpstr>Trebuchet MS</vt:lpstr>
      <vt:lpstr>1_Воздушный поток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Алексей</dc:creator>
  <cp:lastModifiedBy>Вероника Фалюкова</cp:lastModifiedBy>
  <cp:revision>457</cp:revision>
  <cp:lastPrinted>2018-01-13T12:16:06Z</cp:lastPrinted>
  <dcterms:created xsi:type="dcterms:W3CDTF">2015-01-27T08:06:16Z</dcterms:created>
  <dcterms:modified xsi:type="dcterms:W3CDTF">2021-01-13T14:11:22Z</dcterms:modified>
</cp:coreProperties>
</file>