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78" r:id="rId2"/>
    <p:sldId id="303" r:id="rId3"/>
    <p:sldId id="304" r:id="rId4"/>
    <p:sldId id="302" r:id="rId5"/>
    <p:sldId id="284" r:id="rId6"/>
    <p:sldId id="258" r:id="rId7"/>
    <p:sldId id="259" r:id="rId8"/>
    <p:sldId id="301" r:id="rId9"/>
    <p:sldId id="294" r:id="rId10"/>
    <p:sldId id="279" r:id="rId11"/>
    <p:sldId id="295" r:id="rId12"/>
    <p:sldId id="298" r:id="rId13"/>
    <p:sldId id="271" r:id="rId14"/>
    <p:sldId id="273" r:id="rId15"/>
    <p:sldId id="290" r:id="rId16"/>
    <p:sldId id="291" r:id="rId17"/>
    <p:sldId id="296" r:id="rId18"/>
    <p:sldId id="299" r:id="rId19"/>
    <p:sldId id="289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2" autoAdjust="0"/>
  </p:normalViewPr>
  <p:slideViewPr>
    <p:cSldViewPr>
      <p:cViewPr>
        <p:scale>
          <a:sx n="77" d="100"/>
          <a:sy n="77" d="100"/>
        </p:scale>
        <p:origin x="-120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6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F35676-CC59-4D2F-84A1-AAEBE0F86E6A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678E1A-FD5F-4569-AD99-356B9F36B2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427F9-C1D3-47CE-82BF-B74A44654D63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C0AC6-48F5-45D9-AE95-11FF1E7EC6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313D1-F6B2-45AB-A22C-DC81D6C8714F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C18D1-7B38-431B-AF48-C15C471AAA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4D12A-FCAC-49BE-873D-9DD0F9136E0B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4C88A-F567-4316-B0DC-B0FB143083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96E0E7-C532-447F-ABA6-D29E359A2D58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64A1EA-D843-4741-8542-A396296AC0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92886-DD05-4F20-BBF2-2FEF5D39A175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C4D0D-4908-4929-A735-364A8D0BEE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04DB6F-E6A0-4553-B495-52208E3CEE40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AEF76A-CE6F-4650-9FE9-01591C4071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86B03-5918-401C-A2F3-6E796D783F15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109D5-0D85-4098-B87A-F4DC752FE9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105A14-2F0F-48A0-8D9B-E596779410DF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E29117-8D8A-46B7-9042-07CD7D485E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CEB63F-391F-458D-92B6-62CCF40C79C1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E2D753-8BA5-41EE-A752-877109D95C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424D01-F617-4385-B3CE-7A1C728C40D2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932EDD-6A57-4CDF-8AD7-88D3DCAE0D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90AB1533-7986-46A3-9034-EA888A52FFC7}" type="datetimeFigureOut">
              <a:rPr lang="ru-RU"/>
              <a:pPr>
                <a:defRPr/>
              </a:pPr>
              <a:t>03.03.2020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BB09D54E-1CB0-4E15-A384-07F4B5B04D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87" r:id="rId2"/>
    <p:sldLayoutId id="2147483993" r:id="rId3"/>
    <p:sldLayoutId id="2147483988" r:id="rId4"/>
    <p:sldLayoutId id="2147483994" r:id="rId5"/>
    <p:sldLayoutId id="2147483989" r:id="rId6"/>
    <p:sldLayoutId id="2147483995" r:id="rId7"/>
    <p:sldLayoutId id="2147483996" r:id="rId8"/>
    <p:sldLayoutId id="2147483997" r:id="rId9"/>
    <p:sldLayoutId id="2147483990" r:id="rId10"/>
    <p:sldLayoutId id="2147483991" r:id="rId11"/>
  </p:sldLayoutIdLst>
  <p:transition>
    <p:push dir="u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500063"/>
            <a:ext cx="80010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u="sng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Исследовательская работа.         </a:t>
            </a:r>
            <a:r>
              <a:rPr lang="ru-RU" sz="18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1" u="sng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18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Извержение вулкана дома: </a:t>
            </a:r>
            <a:br>
              <a:rPr lang="ru-RU" sz="18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реальность или миф?</a:t>
            </a:r>
            <a:br>
              <a:rPr lang="ru-RU" sz="18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chemeClr val="tx2">
                  <a:satMod val="13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4714875" y="3071813"/>
            <a:ext cx="39290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Автор проекта</a:t>
            </a:r>
            <a:r>
              <a:rPr lang="ru-RU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r"/>
            <a:r>
              <a:rPr lang="ru-RU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Голованов Арсений,</a:t>
            </a:r>
          </a:p>
          <a:p>
            <a:pPr algn="r"/>
            <a:r>
              <a:rPr lang="ru-RU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учащийся 3-А класса, 9 лет</a:t>
            </a:r>
          </a:p>
          <a:p>
            <a:pPr algn="r"/>
            <a:r>
              <a:rPr lang="ru-RU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МБОУ КГО «Гимназия»</a:t>
            </a:r>
          </a:p>
          <a:p>
            <a:pPr algn="r"/>
            <a:r>
              <a:rPr lang="ru-RU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г.Костомукши</a:t>
            </a:r>
          </a:p>
          <a:p>
            <a:pPr algn="r"/>
            <a:r>
              <a:rPr lang="ru-RU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Руководитель проекта: </a:t>
            </a:r>
          </a:p>
          <a:p>
            <a:pPr algn="r"/>
            <a:r>
              <a:rPr lang="ru-RU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Голованова Екатерина Владимировна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71625" y="2286000"/>
            <a:ext cx="3095625" cy="4140200"/>
          </a:xfrm>
          <a:prstGeom prst="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24750" y="476250"/>
            <a:ext cx="13684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География.</a:t>
            </a:r>
          </a:p>
          <a:p>
            <a:pPr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Химия.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 bwMode="auto">
          <a:xfrm>
            <a:off x="1071563" y="0"/>
            <a:ext cx="8072437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160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Вулканы могут извергаться не только на суше, но и в морях, и океанах.</a:t>
            </a:r>
          </a:p>
        </p:txBody>
      </p:sp>
      <p:pic>
        <p:nvPicPr>
          <p:cNvPr id="10242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85852" y="1142984"/>
            <a:ext cx="4769231" cy="3413124"/>
          </a:xfrm>
          <a:prstGeom prst="round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0244" name="Рисунок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3500438"/>
            <a:ext cx="5010150" cy="3106737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388" y="981075"/>
            <a:ext cx="4608512" cy="79216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endParaRPr lang="ru-RU" sz="5400" u="sng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642938" y="357188"/>
            <a:ext cx="13081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u="sng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Извержение</a:t>
            </a:r>
            <a:endParaRPr lang="ru-RU" sz="1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68" y="3286124"/>
            <a:ext cx="5321300" cy="3143250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pic>
        <p:nvPicPr>
          <p:cNvPr id="12291" name="Рисунок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285728"/>
            <a:ext cx="4788592" cy="2805804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5767388" y="500063"/>
            <a:ext cx="3376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Лава-это магма, излившаяся на поверхность Земли</a:t>
            </a: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107950" y="3336925"/>
            <a:ext cx="3035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142875" y="785813"/>
            <a:ext cx="4313238" cy="10001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Потоки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лавы уничтожают всю растительность, посадки 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дороги.</a:t>
            </a:r>
          </a:p>
        </p:txBody>
      </p:sp>
      <p:pic>
        <p:nvPicPr>
          <p:cNvPr id="14339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381069" y="260350"/>
            <a:ext cx="4583544" cy="3168650"/>
          </a:xfrm>
          <a:prstGeom prst="snip2Same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4340" name="Рисунок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571876"/>
            <a:ext cx="4922838" cy="2968625"/>
          </a:xfrm>
          <a:prstGeom prst="snip2Same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1428750" y="357188"/>
            <a:ext cx="21637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u="sng">
                <a:solidFill>
                  <a:schemeClr val="tx2"/>
                </a:solidFill>
                <a:latin typeface="Times New Roman" pitchFamily="18" charset="0"/>
              </a:rPr>
              <a:t>Вред 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0" y="928688"/>
            <a:ext cx="3743325" cy="1582737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 вулканической пыли делают лекарства, а также пепел  обогащает почву.</a:t>
            </a:r>
          </a:p>
        </p:txBody>
      </p:sp>
      <p:pic>
        <p:nvPicPr>
          <p:cNvPr id="15364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24300" y="111125"/>
            <a:ext cx="4964113" cy="3167063"/>
          </a:xfrm>
          <a:prstGeom prst="round2Diag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6389" name="Picture 2" descr="https://i1.wp.com/mirinteresen.net/uploads/posts/2018-03/1521616843_1-2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3500438"/>
            <a:ext cx="8420100" cy="3168650"/>
          </a:xfrm>
          <a:prstGeom prst="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1509" name="TextBox 1"/>
          <p:cNvSpPr txBox="1">
            <a:spLocks noChangeArrowheads="1"/>
          </p:cNvSpPr>
          <p:nvPr/>
        </p:nvSpPr>
        <p:spPr bwMode="auto">
          <a:xfrm>
            <a:off x="1357313" y="357188"/>
            <a:ext cx="854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Польза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chemeClr val="bg2">
                <a:tint val="50000"/>
                <a:satMod val="180000"/>
              </a:schemeClr>
            </a:gs>
            <a:gs pos="100000">
              <a:schemeClr val="bg2">
                <a:shade val="45000"/>
                <a:satMod val="12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 bwMode="auto">
          <a:xfrm>
            <a:off x="2571750" y="-214313"/>
            <a:ext cx="4643438" cy="98583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1600" b="1" u="sng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Изготовление макета вулкана</a:t>
            </a:r>
          </a:p>
        </p:txBody>
      </p:sp>
      <p:pic>
        <p:nvPicPr>
          <p:cNvPr id="17411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42976" y="1285860"/>
            <a:ext cx="2317762" cy="2857520"/>
          </a:xfrm>
          <a:prstGeom prst="round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1071563" y="785813"/>
            <a:ext cx="27352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Монтажная пена</a:t>
            </a:r>
          </a:p>
        </p:txBody>
      </p:sp>
      <p:pic>
        <p:nvPicPr>
          <p:cNvPr id="17413" name="Рисунок 7"/>
          <p:cNvPicPr>
            <a:picLocks noChangeAspect="1"/>
          </p:cNvPicPr>
          <p:nvPr/>
        </p:nvPicPr>
        <p:blipFill>
          <a:blip r:embed="rId3" cstate="email"/>
          <a:srcRect r="-11651"/>
          <a:stretch>
            <a:fillRect/>
          </a:stretch>
        </p:blipFill>
        <p:spPr bwMode="auto">
          <a:xfrm>
            <a:off x="6572264" y="1285860"/>
            <a:ext cx="2178035" cy="2905571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2534" name="TextBox 8"/>
          <p:cNvSpPr txBox="1">
            <a:spLocks noChangeArrowheads="1"/>
          </p:cNvSpPr>
          <p:nvPr/>
        </p:nvSpPr>
        <p:spPr bwMode="auto">
          <a:xfrm>
            <a:off x="6215063" y="785813"/>
            <a:ext cx="27781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Пластиковая бутылка</a:t>
            </a:r>
          </a:p>
        </p:txBody>
      </p:sp>
      <p:pic>
        <p:nvPicPr>
          <p:cNvPr id="17415" name="Рисунок 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3929066"/>
            <a:ext cx="2929613" cy="2522534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2536" name="TextBox 10"/>
          <p:cNvSpPr txBox="1">
            <a:spLocks noChangeArrowheads="1"/>
          </p:cNvSpPr>
          <p:nvPr/>
        </p:nvSpPr>
        <p:spPr bwMode="auto">
          <a:xfrm>
            <a:off x="4500563" y="3357563"/>
            <a:ext cx="8794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Краски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14003" y="1767622"/>
            <a:ext cx="3134569" cy="3433998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1257300" y="69850"/>
            <a:ext cx="2811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Гипс и химические </a:t>
            </a:r>
          </a:p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материалы для извержения </a:t>
            </a:r>
          </a:p>
        </p:txBody>
      </p:sp>
      <p:sp>
        <p:nvSpPr>
          <p:cNvPr id="23556" name="TextBox 7"/>
          <p:cNvSpPr txBox="1">
            <a:spLocks noChangeArrowheads="1"/>
          </p:cNvSpPr>
          <p:nvPr/>
        </p:nvSpPr>
        <p:spPr bwMode="auto">
          <a:xfrm>
            <a:off x="5857875" y="1285875"/>
            <a:ext cx="24272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Готовая модель вулкана</a:t>
            </a:r>
          </a:p>
        </p:txBody>
      </p:sp>
      <p:pic>
        <p:nvPicPr>
          <p:cNvPr id="18437" name="Рисунок 8"/>
          <p:cNvPicPr>
            <a:picLocks noChangeAspect="1"/>
          </p:cNvPicPr>
          <p:nvPr/>
        </p:nvPicPr>
        <p:blipFill>
          <a:blip r:embed="rId3" cstate="email"/>
          <a:srcRect r="-728"/>
          <a:stretch>
            <a:fillRect/>
          </a:stretch>
        </p:blipFill>
        <p:spPr bwMode="auto">
          <a:xfrm>
            <a:off x="1481675" y="811817"/>
            <a:ext cx="3086820" cy="2292395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 rot="5400000">
            <a:off x="1521302" y="4016077"/>
            <a:ext cx="2968421" cy="2226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accent5">
                <a:lumMod val="20000"/>
                <a:lumOff val="8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559" name="TextBox 2"/>
          <p:cNvSpPr txBox="1">
            <a:spLocks noChangeArrowheads="1"/>
          </p:cNvSpPr>
          <p:nvPr/>
        </p:nvSpPr>
        <p:spPr bwMode="auto">
          <a:xfrm>
            <a:off x="1143000" y="3214688"/>
            <a:ext cx="35004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Материалы для изготовления лавы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3714752"/>
            <a:ext cx="4259262" cy="2609850"/>
          </a:xfrm>
          <a:prstGeom prst="trapezoid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pic>
        <p:nvPicPr>
          <p:cNvPr id="19460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85720" y="1714488"/>
            <a:ext cx="4214812" cy="2633663"/>
          </a:xfrm>
          <a:prstGeom prst="trapezoid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24580" name="Прямоугольник 7"/>
          <p:cNvSpPr>
            <a:spLocks noChangeArrowheads="1"/>
          </p:cNvSpPr>
          <p:nvPr/>
        </p:nvSpPr>
        <p:spPr bwMode="auto">
          <a:xfrm>
            <a:off x="214313" y="571500"/>
            <a:ext cx="843121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ts val="625"/>
              </a:spcBef>
            </a:pPr>
            <a:r>
              <a:rPr lang="ru-RU" sz="1600">
                <a:solidFill>
                  <a:srgbClr val="4B2203"/>
                </a:solidFill>
                <a:latin typeface="Times New Roman" pitchFamily="18" charset="0"/>
                <a:cs typeface="Times New Roman" pitchFamily="18" charset="0"/>
              </a:rPr>
              <a:t>С помощью проведенного эксперимента я мог наблюдать за извержением вулкана. Это значит, что я смог самостоятельно создать природное явление – извержение вулкана. Таким образом, моя цель достигнута, и гипотеза совпадает с выводом.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 </a:t>
            </a:r>
            <a:endParaRPr lang="ru-RU" sz="280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4581" name="TextBox 2"/>
          <p:cNvSpPr txBox="1">
            <a:spLocks noChangeArrowheads="1"/>
          </p:cNvSpPr>
          <p:nvPr/>
        </p:nvSpPr>
        <p:spPr bwMode="auto">
          <a:xfrm>
            <a:off x="3221038" y="122238"/>
            <a:ext cx="8429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Вывод.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/>
          </a:blip>
          <a:srcRect/>
          <a:stretch>
            <a:fillRect/>
          </a:stretch>
        </p:blipFill>
        <p:spPr>
          <a:xfrm>
            <a:off x="1357290" y="2428868"/>
            <a:ext cx="6715172" cy="3848936"/>
          </a:xfrm>
          <a:prstGeom prst="trapezoid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3429000" y="142875"/>
            <a:ext cx="1954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r>
              <a:rPr lang="ru-RU" sz="2400" u="sng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Прямоугольник 3"/>
          <p:cNvSpPr>
            <a:spLocks noChangeArrowheads="1"/>
          </p:cNvSpPr>
          <p:nvPr/>
        </p:nvSpPr>
        <p:spPr bwMode="auto">
          <a:xfrm>
            <a:off x="1143000" y="714375"/>
            <a:ext cx="77866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Вулканы приносят не только разрушения, но и пользу. Я понял, что вулканы – это красивое природное явление. </a:t>
            </a:r>
          </a:p>
          <a:p>
            <a:pPr algn="just"/>
            <a:r>
              <a:rPr lang="ru-RU" sz="2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 не можем влиять на вулканы, потому что это признак неуправляемой природы.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428604"/>
            <a:ext cx="5829312" cy="654032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hangingPunct="1">
              <a:defRPr/>
            </a:pPr>
            <a:r>
              <a:rPr lang="ru-RU" sz="1600" b="1" dirty="0">
                <a:effectLst/>
                <a:latin typeface="Times New Roman" pitchFamily="18" charset="0"/>
                <a:cs typeface="Times New Roman" pitchFamily="18" charset="0"/>
              </a:rPr>
              <a:t>Список литературы:</a:t>
            </a:r>
            <a:endParaRPr lang="ru-RU" sz="1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1214438" y="928688"/>
            <a:ext cx="7715250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 обо всем. Наш Мир. </a:t>
            </a:r>
            <a:r>
              <a:rPr lang="ru-RU" sz="16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Ф.Джон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АСТ, 2008 г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Энциклопедия Почемучка: Детское Справочное Бюро. </a:t>
            </a:r>
            <a:r>
              <a:rPr lang="ru-RU" sz="16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А.К.Дитрих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Г.А.Юрмин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Астрель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(Москва), АСТ (Москва), 2002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Википедия - https://ru.wikipedia.org/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sz="16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Видеоурок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https://interneturok.ru/lesson/geografy/5-klass/litosfera-tvyordaya-obolochka-zemli/vulkany-goryachie-istochniki-geyzery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Вулканы и гейзеры - https://www.youtube.com/watch?v=EJDgaaYkHiU</a:t>
            </a:r>
          </a:p>
          <a:p>
            <a:pPr eaLnBrk="1" hangingPunct="1">
              <a:lnSpc>
                <a:spcPct val="150000"/>
              </a:lnSpc>
              <a:defRPr/>
            </a:pPr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1150938" y="285750"/>
            <a:ext cx="7635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Гипотеза: возможно ли в домашних условиях создать извержение вулкана?</a:t>
            </a:r>
          </a:p>
          <a:p>
            <a:pPr algn="ctr"/>
            <a:endParaRPr lang="ru-RU" sz="1600" b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500166" y="1428736"/>
            <a:ext cx="7195815" cy="5071229"/>
          </a:xfrm>
          <a:prstGeom prst="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  <a:effectLst>
            <a:softEdge rad="112500"/>
          </a:effectLst>
        </p:spPr>
      </p:pic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1428750" y="714375"/>
            <a:ext cx="72151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Цель:</a:t>
            </a:r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процесс извержения вулкана, как явление природы.</a:t>
            </a:r>
            <a:endParaRPr lang="ru-RU" sz="16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928688"/>
            <a:ext cx="7715250" cy="3127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13716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познакомиться с литературой по теме работы;</a:t>
            </a:r>
          </a:p>
          <a:p>
            <a:pPr marL="13716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узнать о пользе и вреде извержения вулканов;</a:t>
            </a:r>
          </a:p>
          <a:p>
            <a:pPr marL="13716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рассмотреть структуру вулкана;</a:t>
            </a:r>
          </a:p>
          <a:p>
            <a:pPr marL="13716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изготовить макет вулкана и смоделировать процесс извержения на практике;</a:t>
            </a:r>
          </a:p>
          <a:p>
            <a:pPr marL="13716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сформулировать выводы.</a:t>
            </a:r>
          </a:p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defRPr/>
            </a:pP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buFont typeface="Wingdings 2"/>
              <a:buChar char=""/>
              <a:defRPr/>
            </a:pPr>
            <a:endParaRPr lang="ru-RU" sz="4000" b="1" dirty="0">
              <a:solidFill>
                <a:prstClr val="white"/>
              </a:solidFill>
              <a:latin typeface="+mn-lt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3000375" y="357188"/>
            <a:ext cx="28082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357554" y="2881309"/>
            <a:ext cx="5314512" cy="3543008"/>
          </a:xfrm>
          <a:prstGeom prst="rect">
            <a:avLst/>
          </a:prstGeom>
          <a:ln w="1905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500166" y="1714488"/>
            <a:ext cx="6763463" cy="45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1500188" y="285750"/>
            <a:ext cx="685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Объект исследования: вулканы</a:t>
            </a:r>
          </a:p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изучение литературы по данной теме и интернет- ресурсов, изготовление макета, проведение опыта, анализ и сравнение полученных результатов в с гипотезой.</a:t>
            </a:r>
          </a:p>
          <a:p>
            <a:endParaRPr lang="ru-RU" sz="1600" b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2428875" y="0"/>
            <a:ext cx="5184775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1600" b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Актуальность:</a:t>
            </a: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1428750" y="785813"/>
            <a:ext cx="7500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изготавливая макет вулкана своими руками, мы познаем окружающий мир, расширяются знания о явлениях неживой природы.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/>
          </a:blip>
          <a:srcRect/>
          <a:stretch/>
        </p:blipFill>
        <p:spPr>
          <a:xfrm>
            <a:off x="2214545" y="1857365"/>
            <a:ext cx="5540385" cy="4582134"/>
          </a:xfrm>
          <a:prstGeom prst="round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1143000" y="500063"/>
            <a:ext cx="8001000" cy="135731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1600" b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Вулкан — это конусообразная гора с углублением (кратером) на вершине, через которое по­стоянно или время от времени извергаются горячие газы, пары воды, обломки горных пород, вулканический пепел, мелкие камешки.</a:t>
            </a:r>
            <a:r>
              <a:rPr lang="ru-RU" sz="280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428728" y="1857364"/>
            <a:ext cx="7143800" cy="4143404"/>
          </a:xfrm>
          <a:prstGeom prst="trapezoid">
            <a:avLst/>
          </a:prstGeom>
          <a:ln w="57150">
            <a:solidFill>
              <a:schemeClr val="accent5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7"/>
          <p:cNvSpPr>
            <a:spLocks noGrp="1"/>
          </p:cNvSpPr>
          <p:nvPr>
            <p:ph type="title"/>
          </p:nvPr>
        </p:nvSpPr>
        <p:spPr bwMode="auto">
          <a:xfrm>
            <a:off x="2714625" y="0"/>
            <a:ext cx="4143375" cy="79216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1600" b="1" u="sng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Строение вулканов.</a:t>
            </a:r>
          </a:p>
        </p:txBody>
      </p:sp>
      <p:pic>
        <p:nvPicPr>
          <p:cNvPr id="8195" name="Объект 9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428750" y="857250"/>
            <a:ext cx="7429500" cy="5622925"/>
          </a:xfrm>
          <a:ln w="57150">
            <a:solidFill>
              <a:schemeClr val="accent5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4071938" y="357188"/>
            <a:ext cx="16684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Виды вулканов.</a:t>
            </a:r>
            <a:endParaRPr lang="ru-RU" sz="1600" b="1">
              <a:solidFill>
                <a:schemeClr val="tx2"/>
              </a:solidFill>
            </a:endParaRPr>
          </a:p>
        </p:txBody>
      </p:sp>
      <p:pic>
        <p:nvPicPr>
          <p:cNvPr id="3" name="Объект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285852" y="1285860"/>
            <a:ext cx="3241675" cy="2159000"/>
          </a:xfrm>
          <a:prstGeom prst="snip2SameRect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928813" y="785813"/>
            <a:ext cx="1954212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ДЕЙСТВУЮЩИЙ</a:t>
            </a:r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4214813" y="3571875"/>
            <a:ext cx="1863725" cy="500063"/>
          </a:xfrm>
          <a:prstGeom prst="rect">
            <a:avLst/>
          </a:prstGeom>
        </p:spPr>
        <p:txBody>
          <a:bodyPr/>
          <a:lstStyle/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80000"/>
              <a:buFont typeface="Wingdings 2"/>
              <a:buNone/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СПЯЩИЙ</a:t>
            </a:r>
          </a:p>
        </p:txBody>
      </p:sp>
      <p:pic>
        <p:nvPicPr>
          <p:cNvPr id="6" name="Picture 2" descr="C:\Users\админ\Desktop\проект извержение вулкана\спящ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40" y="4000504"/>
            <a:ext cx="3722687" cy="2301875"/>
          </a:xfrm>
          <a:prstGeom prst="snip2Same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7" name="Объект 5"/>
          <p:cNvSpPr txBox="1">
            <a:spLocks/>
          </p:cNvSpPr>
          <p:nvPr/>
        </p:nvSpPr>
        <p:spPr>
          <a:xfrm>
            <a:off x="6429375" y="785813"/>
            <a:ext cx="2286000" cy="6477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68580" fontAlgn="auto">
              <a:spcBef>
                <a:spcPts val="6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80000"/>
              <a:buFont typeface="Wingdings 2"/>
              <a:buNone/>
              <a:defRPr/>
            </a:pPr>
            <a:r>
              <a:rPr lang="ru-RU" sz="16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Потухший</a:t>
            </a:r>
            <a:r>
              <a:rPr lang="ru-RU" sz="1600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8" name="Picture 3" descr="C:\Users\админ\Desktop\проект извержение вулкана\потухший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29256" y="1285860"/>
            <a:ext cx="3311525" cy="2087563"/>
          </a:xfrm>
          <a:prstGeom prst="snip2Same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>
            <a:noAutofit/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30163" y="0"/>
            <a:ext cx="9174163" cy="6858000"/>
          </a:xfrm>
          <a:ln w="5715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313" y="142875"/>
            <a:ext cx="864393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Ключевая Сопка </a:t>
            </a: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Россия, Камчатка)- самый высокий действующий вулкан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России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1552</TotalTime>
  <Words>379</Words>
  <Application>Microsoft Office PowerPoint</Application>
  <PresentationFormat>Экран (4:3)</PresentationFormat>
  <Paragraphs>59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Corbel</vt:lpstr>
      <vt:lpstr>Wingdings 2</vt:lpstr>
      <vt:lpstr>Verdana</vt:lpstr>
      <vt:lpstr>Calibri</vt:lpstr>
      <vt:lpstr>Gill Sans MT</vt:lpstr>
      <vt:lpstr>Times New Roman</vt:lpstr>
      <vt:lpstr>Солнцестояние</vt:lpstr>
      <vt:lpstr>Исследовательская работа.          Тема Извержение вулкана дома:  реальность или миф? </vt:lpstr>
      <vt:lpstr>Слайд 2</vt:lpstr>
      <vt:lpstr>Слайд 3</vt:lpstr>
      <vt:lpstr>Слайд 4</vt:lpstr>
      <vt:lpstr>Актуальность:</vt:lpstr>
      <vt:lpstr>Вулкан — это конусообразная гора с углублением (кратером) на вершине, через которое по­стоянно или время от времени извергаются горячие газы, пары воды, обломки горных пород, вулканический пепел, мелкие камешки. </vt:lpstr>
      <vt:lpstr>Строение вулканов.</vt:lpstr>
      <vt:lpstr>Слайд 8</vt:lpstr>
      <vt:lpstr>Слайд 9</vt:lpstr>
      <vt:lpstr>Вулканы могут извергаться не только на суше, но и в морях, и океанах.</vt:lpstr>
      <vt:lpstr>Слайд 11</vt:lpstr>
      <vt:lpstr>Слайд 12</vt:lpstr>
      <vt:lpstr>Слайд 13</vt:lpstr>
      <vt:lpstr>Слайд 14</vt:lpstr>
      <vt:lpstr>Изготовление макета вулкана</vt:lpstr>
      <vt:lpstr>Слайд 16</vt:lpstr>
      <vt:lpstr>Слайд 17</vt:lpstr>
      <vt:lpstr>Слайд 18</vt:lpstr>
      <vt:lpstr>Список литературы: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nec.stepanov</cp:lastModifiedBy>
  <cp:revision>160</cp:revision>
  <dcterms:created xsi:type="dcterms:W3CDTF">2019-10-31T14:06:59Z</dcterms:created>
  <dcterms:modified xsi:type="dcterms:W3CDTF">2020-03-03T10:54:18Z</dcterms:modified>
</cp:coreProperties>
</file>