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8" r:id="rId4"/>
    <p:sldId id="27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5A185-DDB5-4BAE-B0E0-802856EA0A33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zabugrom.org/turciya-na-avtobusah" TargetMode="External"/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ur-turkish.ru/avtobusy-v-turcii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proturizm.club/upload/iblock/ef2/turk-liras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КАБ 11Н\Рабочий стол\turk-lir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357166"/>
            <a:ext cx="9001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: «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валюты на территории иностранного государства Турция.»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4180344"/>
            <a:ext cx="535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Автор :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Баринов Елисей,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9лет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учащийся 3 А класса 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pPr algn="r"/>
            <a:r>
              <a:rPr lang="ru-RU" sz="1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Баринова Оксана Александровна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Фуникулёр – канатная дорога.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Елисей\Desktop\проект\канатная-дорога-и-крепость-алании_minister_to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785794"/>
            <a:ext cx="3929090" cy="264320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21507" name="Picture 3" descr="C:\Users\Елисей\Desktop\проект\фото\20191031_125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85794"/>
            <a:ext cx="4286280" cy="264320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21509" name="Picture 5" descr="C:\Users\Елисей\Desktop\проект\L9GjOgWVIf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14752"/>
            <a:ext cx="3710008" cy="278250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4357686" y="3857628"/>
            <a:ext cx="4411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</a:t>
            </a:r>
            <a:r>
              <a:rPr lang="en-US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328</a:t>
            </a:r>
            <a:r>
              <a:rPr lang="en-US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 взрослый</a:t>
            </a: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 ₺ = 199</a:t>
            </a:r>
            <a:r>
              <a:rPr lang="en-US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 детский</a:t>
            </a: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5214950"/>
            <a:ext cx="20079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и € не принимают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349" y="-116161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Крепость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2" name="Picture 4" descr="C:\Users\Елисей\Desktop\проект\L0e3BQSqUq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2786082" cy="371477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2533" name="Picture 5" descr="C:\Users\Елисей\Desktop\проект\onZAxavQG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85728"/>
            <a:ext cx="2272336" cy="302978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2534" name="Picture 6" descr="C:\Users\Елисей\Desktop\проект\Qtx-kJMdHh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6253" y="974594"/>
            <a:ext cx="2308617" cy="30781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2535" name="Picture 7" descr="C:\Users\Елисей\Desktop\проект\824-37c4a2f366037efb2275a5c8012cf9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402393"/>
            <a:ext cx="3695069" cy="178595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2536" name="Picture 8" descr="C:\Users\Елисей\Desktop\проект\фото\20191031_1204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1" y="3545136"/>
            <a:ext cx="3048021" cy="228601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3937253" y="4399302"/>
            <a:ext cx="18573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крепости бесплатно</a:t>
            </a:r>
            <a:r>
              <a:rPr lang="en-US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Платный только бинокль за 1₺.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и € не помогут.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64" y="-251416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Елисей\Desktop\проект\фото\20191103_221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879197"/>
            <a:ext cx="3205591" cy="427412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051" name="Picture 3" descr="C:\Users\Елисей\Desktop\проект\фото\20191031_131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0132" y="799640"/>
            <a:ext cx="3265260" cy="435368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857621" y="1285860"/>
            <a:ext cx="1428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1$= 64,8₽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1€= 71,4₽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5₺=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58,55₽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15894" y="5599723"/>
            <a:ext cx="2045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 не принимают</a:t>
            </a:r>
            <a:r>
              <a:rPr lang="en-US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90519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ПЕЩЕРА ДАМЛАТАШ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C:\Users\Елисей\Desktop\проект\фото\20191031_132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645024"/>
            <a:ext cx="4096108" cy="307208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4579" name="Picture 3" descr="C:\Users\Елисей\Desktop\проект\фото\20191031_1328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692696"/>
            <a:ext cx="3556105" cy="352427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pic>
        <p:nvPicPr>
          <p:cNvPr id="24580" name="Picture 4" descr="C:\Users\Елисей\Desktop\проект\фото\20191031_133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692696"/>
            <a:ext cx="4096108" cy="280831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001477" y="4500019"/>
            <a:ext cx="3840158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7,50₺=87,75₽ - взрослый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4₺=46,84₽ - детский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1477" y="5877272"/>
            <a:ext cx="2546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$ и </a:t>
            </a:r>
            <a:r>
              <a:rPr lang="en-US" sz="1600" dirty="0" err="1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</a:t>
            </a:r>
            <a:r>
              <a:rPr lang="en-US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</a:t>
            </a:r>
            <a:r>
              <a:rPr lang="en-US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принимают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70520"/>
            <a:ext cx="4404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 частично.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Турции действительно можно пользоваться €, $, ₺ и банковской картой.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Но, некоторые учреждения принимают только турецкие лиры.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Выгоднее менять € на ₺. Удобнее иметь при себе небольшие купюры $, €, ₺ и, по возможности, пользоваться банковской картой.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C:\Users\Елисей\Desktop\проект\фото\20191029_150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76272"/>
            <a:ext cx="3969560" cy="527741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354" y="-33887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785794"/>
            <a:ext cx="8856984" cy="452596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https://ru.wikipedia.org/wiki/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https://zabugrom.org/turciya-na-avtobusah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https://tour-turkish.ru/avtobusy-v-turcii/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из личного архива Елисея Баринова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2571768"/>
          </a:xfrm>
          <a:noFill/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СПАСИБО ЗА ВНИМАНИЕ!!!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282" y="1000108"/>
            <a:ext cx="4357686" cy="307181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Доллар =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Евро =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€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Рубль = Р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Турецкая лира = </a:t>
            </a:r>
            <a:r>
              <a:rPr lang="ru-RU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1l1QF9QSCec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191616"/>
            <a:ext cx="5185885" cy="5331244"/>
          </a:xfrm>
          <a:ln w="5715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00013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Турция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167" y="1142984"/>
            <a:ext cx="3107553" cy="4143404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643438" y="571480"/>
            <a:ext cx="35719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получения турецких лир можно воспользоваться обменными пунктами: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€ = 6,3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r>
              <a:rPr lang="en-US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,5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₺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Елисей\Desktop\проект\ми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514631"/>
            <a:ext cx="2434808" cy="1771757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0800000">
            <a:off x="2857488" y="3857628"/>
            <a:ext cx="928694" cy="428628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3282397" cy="4376528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071934" y="21429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обмене 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1 $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= 11,78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228599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оплате банковской картой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₺=11,71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328612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При получении в терминале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₺=14,40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21442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solidFill>
                  <a:sysClr val="windowText" lastClr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обмене €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11,33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912296" cy="928694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714356"/>
            <a:ext cx="8572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читывая курс валют, в Турцию ВЫГОДНЕЕ брать с собой </a:t>
            </a:r>
            <a:r>
              <a:rPr lang="ru-RU" sz="1600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ЕВРО</a:t>
            </a:r>
            <a:r>
              <a:rPr lang="en-US" sz="1600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u="sng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Менять валюту на Турецкие лиры не обязательно.</a:t>
            </a: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14282" y="1571612"/>
            <a:ext cx="85011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исследования: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нахождение наиболее экономически выгодного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варианта оплаты товаров и услуг на территории иностранного государства - Турции.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429132"/>
            <a:ext cx="6786610" cy="11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валюта Турции.</a:t>
            </a:r>
            <a:endParaRPr lang="ru-RU" sz="16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фотографирование, сравнение, анализ полученных данных.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428868"/>
            <a:ext cx="7215238" cy="1894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проверки наших предположений: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	Изучить способы обмена валюты в Турции.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	Изучить способы оплаты в Турции.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 startAt="3"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Совершив несколько доступных покупок, вычислить их     стоимость с учётом различных форм оплаты.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285776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покупками!!!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Елисей\Desktop\проект\фото\20191028_1838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57224"/>
            <a:ext cx="3567340" cy="475645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16386" name="Picture 2" descr="C:\Users\Елисей\Desktop\проект\фото\20191027_203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808969"/>
            <a:ext cx="2380062" cy="276330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357554" y="571480"/>
            <a:ext cx="5572164" cy="2057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= 324 </a:t>
            </a:r>
            <a:r>
              <a:rPr lang="ru-RU" sz="24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4€ =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285,6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=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268,6</a:t>
            </a:r>
            <a:r>
              <a:rPr lang="ru-RU" sz="24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5430" y="3121441"/>
            <a:ext cx="5286412" cy="660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платить выгоднее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85776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Турецкий гранатовый соус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Елисей\Desktop\проект\фото\20191027_203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1142984"/>
            <a:ext cx="4018387" cy="535785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366497" y="571480"/>
            <a:ext cx="47775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=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64,8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54" y="3571876"/>
            <a:ext cx="4786346" cy="417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платить выгоднее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</a:t>
            </a:r>
            <a:endParaRPr lang="ru-RU" sz="16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18101" y="1500174"/>
            <a:ext cx="1229824" cy="417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1€ = 71,4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2285992"/>
            <a:ext cx="4607372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в магазине =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43,52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Путешествие в Аланию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!!!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Елисей\Desktop\проект\фото\20191031_120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4000528" cy="28932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19459" name="Picture 3" descr="C:\Users\Елисей\Desktop\проект\фото\20191031_115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85794"/>
            <a:ext cx="3929090" cy="2928958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19460" name="Picture 4" descr="C:\Users\Елисей\Desktop\проект\фото\20191031_1456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929066"/>
            <a:ext cx="5484828" cy="275651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01122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Автобус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исей\Desktop\проект\alanya-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665" y="662653"/>
            <a:ext cx="4357718" cy="239317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1028" name="Picture 4" descr="C:\Users\Елисей\Desktop\проект\цена авт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429000"/>
            <a:ext cx="4713897" cy="2928958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786314" y="697523"/>
            <a:ext cx="4214842" cy="152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129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,6 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2 € = 142,8 Р</a:t>
            </a:r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16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92,6 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(при обмене $ на </a:t>
            </a:r>
            <a:r>
              <a:rPr lang="ru-RU" sz="1600" dirty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r>
              <a:rPr lang="ru-RU" sz="1600" i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221088"/>
            <a:ext cx="3786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 в автобусе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принимают.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406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Введение</vt:lpstr>
      <vt:lpstr>Турция</vt:lpstr>
      <vt:lpstr>Слайд 4</vt:lpstr>
      <vt:lpstr>Гипотеза:</vt:lpstr>
      <vt:lpstr>За покупками!!!</vt:lpstr>
      <vt:lpstr>Турецкий гранатовый соус</vt:lpstr>
      <vt:lpstr>Путешествие в Аланию!!!</vt:lpstr>
      <vt:lpstr>Автобус</vt:lpstr>
      <vt:lpstr>Фуникулёр – канатная дорога. </vt:lpstr>
      <vt:lpstr>Крепость</vt:lpstr>
      <vt:lpstr>Кукуруза</vt:lpstr>
      <vt:lpstr>ПЕЩЕРА ДАМЛАТАШ</vt:lpstr>
      <vt:lpstr>Вывод </vt:lpstr>
      <vt:lpstr>Список литературы</vt:lpstr>
      <vt:lpstr>СПАСИБО ЗА ВНИМАНИЕ!!!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Елисей</dc:creator>
  <cp:lastModifiedBy>nec.stepanov</cp:lastModifiedBy>
  <cp:revision>73</cp:revision>
  <dcterms:created xsi:type="dcterms:W3CDTF">2019-11-04T17:45:19Z</dcterms:created>
  <dcterms:modified xsi:type="dcterms:W3CDTF">2020-03-03T11:07:52Z</dcterms:modified>
</cp:coreProperties>
</file>