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1"/>
  </p:notesMasterIdLst>
  <p:sldIdLst>
    <p:sldId id="256" r:id="rId2"/>
    <p:sldId id="264" r:id="rId3"/>
    <p:sldId id="262" r:id="rId4"/>
    <p:sldId id="257" r:id="rId5"/>
    <p:sldId id="258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85968" autoAdjust="0"/>
  </p:normalViewPr>
  <p:slideViewPr>
    <p:cSldViewPr>
      <p:cViewPr varScale="1">
        <p:scale>
          <a:sx n="93" d="100"/>
          <a:sy n="93" d="100"/>
        </p:scale>
        <p:origin x="50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8F000-9B88-4D57-9FBB-F3D0235215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6D3C1-33A3-4F28-8750-8A1CCAA81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82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3C1-33A3-4F28-8750-8A1CCAA81F9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14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3C1-33A3-4F28-8750-8A1CCAA81F9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249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3C1-33A3-4F28-8750-8A1CCAA81F9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80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3C1-33A3-4F28-8750-8A1CCAA81F9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8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650939-9C63-41DE-8B57-5FEE0592C101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B40CE0D-AF9E-4FB5-A132-111D9B057D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524703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Выведение 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цыплят </a:t>
            </a:r>
          </a:p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домашнем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инкубаторе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132856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Автор:</a:t>
            </a:r>
          </a:p>
          <a:p>
            <a:r>
              <a:rPr lang="ru-RU" sz="2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Степанов Александр </a:t>
            </a:r>
            <a:endParaRPr lang="en-US" sz="2200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</a:t>
            </a:r>
            <a:r>
              <a:rPr lang="ru-RU" sz="22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«В» класс, 9 </a:t>
            </a:r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лет</a:t>
            </a:r>
          </a:p>
          <a:p>
            <a:r>
              <a:rPr lang="ru-RU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МБОУ КГО «Гимназия» </a:t>
            </a:r>
          </a:p>
          <a:p>
            <a:endParaRPr lang="ru-RU" sz="22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Руководитель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Лосева И.В., учитель начальных классов</a:t>
            </a:r>
            <a:endParaRPr lang="ru-RU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Степанова </a:t>
            </a: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Е.В., родитель</a:t>
            </a:r>
            <a:endParaRPr lang="ru-RU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8899"/>
            <a:ext cx="3618405" cy="482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184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476672"/>
            <a:ext cx="8280920" cy="6192688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8800" b="1" i="1" dirty="0">
                <a:solidFill>
                  <a:srgbClr val="002060"/>
                </a:solidFill>
              </a:rPr>
              <a:t>Гипотеза:  </a:t>
            </a:r>
            <a:endParaRPr lang="ru-RU" sz="8800" b="1" i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8800" i="1" dirty="0" smtClean="0"/>
              <a:t>Я </a:t>
            </a:r>
            <a:r>
              <a:rPr lang="ru-RU" sz="8800" i="1" dirty="0"/>
              <a:t>думаю, что смогу вывести в инкубаторе за 21 день птенцов из 63 яиц.</a:t>
            </a:r>
          </a:p>
          <a:p>
            <a:pPr marL="45720" indent="0">
              <a:buNone/>
            </a:pPr>
            <a:r>
              <a:rPr lang="ru-RU" sz="8800" b="1" i="1" dirty="0" smtClean="0">
                <a:solidFill>
                  <a:srgbClr val="002060"/>
                </a:solidFill>
              </a:rPr>
              <a:t>Цель</a:t>
            </a:r>
            <a:r>
              <a:rPr lang="ru-RU" sz="8800" b="1" i="1" dirty="0">
                <a:solidFill>
                  <a:srgbClr val="002060"/>
                </a:solidFill>
              </a:rPr>
              <a:t>: </a:t>
            </a:r>
            <a:endParaRPr lang="ru-RU" sz="8800" b="1" i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8800" i="1" dirty="0" smtClean="0"/>
              <a:t>вывести </a:t>
            </a:r>
            <a:r>
              <a:rPr lang="ru-RU" sz="8800" i="1" dirty="0"/>
              <a:t>в домашних условиях живых и здоровых цыплят из </a:t>
            </a:r>
            <a:r>
              <a:rPr lang="ru-RU" sz="8800" i="1" dirty="0" smtClean="0"/>
              <a:t>инкубатора</a:t>
            </a:r>
          </a:p>
          <a:p>
            <a:pPr marL="45720" indent="0">
              <a:buNone/>
            </a:pPr>
            <a:r>
              <a:rPr lang="ru-RU" sz="8800" b="1" i="1" dirty="0" smtClean="0">
                <a:solidFill>
                  <a:srgbClr val="002060"/>
                </a:solidFill>
              </a:rPr>
              <a:t>Задачи</a:t>
            </a:r>
            <a:r>
              <a:rPr lang="ru-RU" sz="8800" b="1" i="1" dirty="0">
                <a:solidFill>
                  <a:srgbClr val="002060"/>
                </a:solidFill>
              </a:rPr>
              <a:t>:</a:t>
            </a:r>
          </a:p>
          <a:p>
            <a:pPr marL="45720" indent="0">
              <a:buNone/>
            </a:pPr>
            <a:r>
              <a:rPr lang="ru-RU" sz="8800" i="1" dirty="0"/>
              <a:t>1) </a:t>
            </a:r>
            <a:r>
              <a:rPr lang="ru-RU" sz="8800" i="1" dirty="0" smtClean="0"/>
              <a:t>Изучить работу инкубатора.</a:t>
            </a:r>
            <a:endParaRPr lang="ru-RU" sz="8800" i="1" dirty="0"/>
          </a:p>
          <a:p>
            <a:pPr marL="45720" indent="0">
              <a:buNone/>
            </a:pPr>
            <a:r>
              <a:rPr lang="ru-RU" sz="8800" i="1" dirty="0" smtClean="0"/>
              <a:t>2</a:t>
            </a:r>
            <a:r>
              <a:rPr lang="ru-RU" sz="8800" i="1" dirty="0"/>
              <a:t>) Выяснить, действительно ли для выведения цыплят понадобится 21 день</a:t>
            </a:r>
            <a:r>
              <a:rPr lang="ru-RU" sz="8800" i="1" dirty="0" smtClean="0"/>
              <a:t>.</a:t>
            </a:r>
          </a:p>
          <a:p>
            <a:pPr marL="45720" indent="0">
              <a:buNone/>
            </a:pPr>
            <a:r>
              <a:rPr lang="ru-RU" sz="8800" i="1" dirty="0" smtClean="0"/>
              <a:t>3) Ухаживать за </a:t>
            </a:r>
            <a:r>
              <a:rPr lang="ru-RU" sz="8800" i="1" dirty="0"/>
              <a:t>цыплятами в течение первой недели их жизни.</a:t>
            </a:r>
          </a:p>
          <a:p>
            <a:pPr marL="45720" indent="0">
              <a:buNone/>
            </a:pPr>
            <a:r>
              <a:rPr lang="ru-RU" sz="8800" b="1" i="1" dirty="0">
                <a:solidFill>
                  <a:srgbClr val="002060"/>
                </a:solidFill>
              </a:rPr>
              <a:t>Объект исследования: </a:t>
            </a:r>
            <a:r>
              <a:rPr lang="en-US" sz="8800" b="1" i="1" dirty="0" smtClean="0">
                <a:solidFill>
                  <a:srgbClr val="002060"/>
                </a:solidFill>
              </a:rPr>
              <a:t> </a:t>
            </a:r>
            <a:r>
              <a:rPr lang="ru-RU" sz="8800" i="1" dirty="0" smtClean="0"/>
              <a:t>цыплята</a:t>
            </a:r>
            <a:r>
              <a:rPr lang="ru-RU" sz="8800" i="1" dirty="0"/>
              <a:t>.</a:t>
            </a:r>
          </a:p>
          <a:p>
            <a:pPr marL="45720" indent="0">
              <a:buNone/>
            </a:pPr>
            <a:r>
              <a:rPr lang="ru-RU" sz="8800" b="1" i="1" dirty="0">
                <a:solidFill>
                  <a:srgbClr val="002060"/>
                </a:solidFill>
              </a:rPr>
              <a:t>Предмет исследования: </a:t>
            </a:r>
            <a:r>
              <a:rPr lang="en-US" sz="8800" b="1" i="1" dirty="0" smtClean="0">
                <a:solidFill>
                  <a:srgbClr val="002060"/>
                </a:solidFill>
              </a:rPr>
              <a:t> </a:t>
            </a:r>
            <a:r>
              <a:rPr lang="ru-RU" sz="8800" i="1" dirty="0" smtClean="0"/>
              <a:t>процесс </a:t>
            </a:r>
            <a:r>
              <a:rPr lang="ru-RU" sz="8800" i="1" dirty="0"/>
              <a:t>выведения здоровых цыплят в инкубаторе. </a:t>
            </a:r>
          </a:p>
          <a:p>
            <a:pPr marL="45720" indent="0">
              <a:buNone/>
            </a:pPr>
            <a:r>
              <a:rPr lang="ru-RU" sz="8800" b="1" i="1" dirty="0">
                <a:solidFill>
                  <a:srgbClr val="002060"/>
                </a:solidFill>
              </a:rPr>
              <a:t>Метод исследования: </a:t>
            </a:r>
            <a:r>
              <a:rPr lang="en-US" sz="8800" b="1" i="1" dirty="0" smtClean="0">
                <a:solidFill>
                  <a:srgbClr val="002060"/>
                </a:solidFill>
              </a:rPr>
              <a:t> </a:t>
            </a:r>
            <a:r>
              <a:rPr lang="ru-RU" sz="8800" i="1" dirty="0" smtClean="0"/>
              <a:t>эксперимент</a:t>
            </a:r>
            <a:r>
              <a:rPr lang="ru-RU" sz="8800" i="1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98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Самое начало…   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4176464" cy="3456384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i="1" dirty="0" smtClean="0"/>
              <a:t>Моя тетя предложила мне принять участие в процессе выведения и выращивания цыплят.</a:t>
            </a:r>
          </a:p>
          <a:p>
            <a:pPr marL="45720" indent="0" algn="ctr">
              <a:buNone/>
            </a:pPr>
            <a:r>
              <a:rPr lang="ru-RU" b="1" i="1" dirty="0" smtClean="0"/>
              <a:t>И я с радостью согласился !</a:t>
            </a:r>
          </a:p>
          <a:p>
            <a:pPr marL="45720" indent="0" algn="ctr">
              <a:buNone/>
            </a:pPr>
            <a:r>
              <a:rPr lang="ru-RU" b="1" i="1" dirty="0" smtClean="0"/>
              <a:t>Это ведь интересная идея для моего проекта!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80" y="1268760"/>
            <a:ext cx="3795886" cy="5061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2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356992"/>
            <a:ext cx="49685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Птенцов выводили через инкубатор «НЕСУШКА» - </a:t>
            </a:r>
            <a:endParaRPr lang="ru-RU" sz="2200" b="1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63 яйца с цифровым терморегулятором и автоматическим переворотом яиц.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340768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инкубатора мы отобрали 63 яйца. 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9 </a:t>
            </a:r>
            <a:r>
              <a:rPr lang="ru-RU" sz="2200" b="1" i="1" dirty="0">
                <a:solidFill>
                  <a:srgbClr val="002060"/>
                </a:solidFill>
              </a:rPr>
              <a:t>июня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аккуратно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уложил их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ячейки инкубатора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48680"/>
            <a:ext cx="3813888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93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9" y="548359"/>
            <a:ext cx="415306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тетей мы налили в ёмкости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воду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выставили температуру термостата на 37,8 градусов.  Накрыли инкубатор крышкой. Процесс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начался. Осталось немного подождать.</a:t>
            </a:r>
            <a:endParaRPr lang="ru-RU" sz="2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594" y="404664"/>
            <a:ext cx="4353948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4077072"/>
            <a:ext cx="3456383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167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722476"/>
            <a:ext cx="46875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30 июня  наши цыплята появились на свет.</a:t>
            </a:r>
          </a:p>
          <a:p>
            <a:pPr algn="ctr"/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 был счастлив, увидев их впервые !</a:t>
            </a:r>
          </a:p>
          <a:p>
            <a:pPr algn="ctr"/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Было интересно наблюдать, как они растут…</a:t>
            </a:r>
            <a:endParaRPr lang="ru-RU" sz="2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86" y="3212976"/>
            <a:ext cx="4065564" cy="3049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94" y="476672"/>
            <a:ext cx="3992742" cy="299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866" y="3789040"/>
            <a:ext cx="3650458" cy="2737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226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21654"/>
            <a:ext cx="523817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solidFill>
                  <a:srgbClr val="002060"/>
                </a:solidFill>
              </a:rPr>
              <a:t>Цыплятам нужна вода.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Воду мы наливали в специальную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поилку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гидрозатвором.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Такая поилка оказалась очень эффективной, так как не позволяла воде </a:t>
            </a:r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расплескиваться</a:t>
            </a:r>
          </a:p>
          <a:p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вытекать </a:t>
            </a:r>
          </a:p>
          <a:p>
            <a:r>
              <a:rPr lang="ru-RU" sz="2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</a:t>
            </a:r>
            <a:r>
              <a:rPr lang="ru-RU" sz="2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подстилку.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0648"/>
            <a:ext cx="2816807" cy="375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043" y="2564904"/>
            <a:ext cx="2861914" cy="3815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876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1851" y="548680"/>
            <a:ext cx="43141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28 </a:t>
            </a:r>
            <a:r>
              <a:rPr lang="ru-RU" sz="2400" b="1" i="1" dirty="0" smtClean="0">
                <a:solidFill>
                  <a:srgbClr val="002060"/>
                </a:solidFill>
              </a:rPr>
              <a:t>августа.</a:t>
            </a:r>
          </a:p>
          <a:p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Нашим цыплятам около 2-х месяцев.</a:t>
            </a:r>
          </a:p>
          <a:p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А я приезжаю их кормить и смотрю, как быстро они растут…</a:t>
            </a:r>
            <a:endParaRPr lang="ru-RU" sz="24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836712"/>
            <a:ext cx="432048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134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909378"/>
            <a:ext cx="518457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</a:rPr>
              <a:t>Цель </a:t>
            </a:r>
            <a:r>
              <a:rPr lang="ru-RU" sz="2800" b="1" i="1" dirty="0" smtClean="0">
                <a:solidFill>
                  <a:srgbClr val="002060"/>
                </a:solidFill>
              </a:rPr>
              <a:t>проекта достигнута</a:t>
            </a:r>
            <a:r>
              <a:rPr lang="ru-RU" sz="2800" b="1" i="1" dirty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Я принял участие в выведении цыплят и их выращивании.</a:t>
            </a:r>
          </a:p>
          <a:p>
            <a:pPr algn="ctr"/>
            <a:r>
              <a:rPr lang="ru-RU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Очень интересно </a:t>
            </a:r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было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наблюдать, как это происходит.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Огромное спасибо моей маме и тёте за возможность поучаствовать !!!</a:t>
            </a:r>
            <a:endParaRPr lang="ru-RU" sz="24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706" y="2132856"/>
            <a:ext cx="3387453" cy="4478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195737" y="102852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Завершение</a:t>
            </a:r>
            <a:endParaRPr lang="ru-RU" sz="4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010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5267</TotalTime>
  <Words>244</Words>
  <Application>Microsoft Office PowerPoint</Application>
  <PresentationFormat>Экран (4:3)</PresentationFormat>
  <Paragraphs>48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Calibri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Самое начало…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Zeppelin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КАБ 6Н</cp:lastModifiedBy>
  <cp:revision>48</cp:revision>
  <dcterms:created xsi:type="dcterms:W3CDTF">2020-08-16T11:26:22Z</dcterms:created>
  <dcterms:modified xsi:type="dcterms:W3CDTF">2021-01-19T05:39:54Z</dcterms:modified>
</cp:coreProperties>
</file>