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2" r:id="rId6"/>
    <p:sldId id="263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1/14/2020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90600" y="5562600"/>
            <a:ext cx="7543800" cy="609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9600" y="228600"/>
            <a:ext cx="8229600" cy="6400800"/>
          </a:xfrm>
        </p:spPr>
        <p:txBody>
          <a:bodyPr>
            <a:noAutofit/>
          </a:bodyPr>
          <a:lstStyle/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dirty="0" smtClean="0"/>
          </a:p>
          <a:p>
            <a:pPr algn="ctr"/>
            <a:r>
              <a:rPr lang="ru-RU" sz="1400" dirty="0" smtClean="0"/>
              <a:t>Муниципальное бюджетное образовательное учреждение</a:t>
            </a:r>
          </a:p>
          <a:p>
            <a:pPr algn="ctr"/>
            <a:r>
              <a:rPr lang="ru-RU" sz="1400" dirty="0" smtClean="0"/>
              <a:t>Костомукшского городского округа</a:t>
            </a:r>
          </a:p>
          <a:p>
            <a:pPr algn="ctr"/>
            <a:r>
              <a:rPr lang="ru-RU" sz="1400" dirty="0" smtClean="0"/>
              <a:t>«Гимназия»</a:t>
            </a:r>
          </a:p>
          <a:p>
            <a:pPr algn="ctr"/>
            <a:r>
              <a:rPr lang="ru-RU" sz="1400" dirty="0" smtClean="0"/>
              <a:t> </a:t>
            </a:r>
          </a:p>
          <a:p>
            <a:r>
              <a:rPr lang="ru-RU" sz="1400" dirty="0" smtClean="0"/>
              <a:t> </a:t>
            </a:r>
          </a:p>
          <a:p>
            <a:r>
              <a:rPr lang="ru-RU" sz="1400" dirty="0" smtClean="0"/>
              <a:t> </a:t>
            </a:r>
            <a:r>
              <a:rPr lang="ru-RU" sz="1400" b="1" dirty="0" smtClean="0"/>
              <a:t> </a:t>
            </a:r>
            <a:endParaRPr lang="ru-RU" sz="1400" dirty="0" smtClean="0"/>
          </a:p>
          <a:p>
            <a:pPr algn="ctr"/>
            <a:r>
              <a:rPr lang="ru-RU" sz="2000" b="1" dirty="0" smtClean="0"/>
              <a:t>Выращивание кристаллов в домашних условиях</a:t>
            </a:r>
            <a:endParaRPr lang="ru-RU" sz="2000" dirty="0" smtClean="0"/>
          </a:p>
          <a:p>
            <a:pPr algn="ctr"/>
            <a:r>
              <a:rPr lang="ru-RU" sz="1400" dirty="0" smtClean="0"/>
              <a:t>Исследовательская работа</a:t>
            </a:r>
          </a:p>
          <a:p>
            <a:pPr algn="ctr"/>
            <a:r>
              <a:rPr lang="ru-RU" sz="1400" dirty="0" smtClean="0"/>
              <a:t> </a:t>
            </a:r>
          </a:p>
          <a:p>
            <a:r>
              <a:rPr lang="ru-RU" sz="1400" dirty="0" smtClean="0"/>
              <a:t>						Выполнила :</a:t>
            </a:r>
          </a:p>
          <a:p>
            <a:r>
              <a:rPr lang="ru-RU" sz="1400" dirty="0" smtClean="0"/>
              <a:t>						</a:t>
            </a:r>
            <a:r>
              <a:rPr lang="ru-RU" sz="1400" b="1" dirty="0" smtClean="0"/>
              <a:t>Плотникова </a:t>
            </a:r>
            <a:r>
              <a:rPr lang="ru-RU" sz="1400" b="1" dirty="0" err="1" smtClean="0"/>
              <a:t>Анжелика</a:t>
            </a:r>
            <a:r>
              <a:rPr lang="ru-RU" sz="1400" b="1" smtClean="0"/>
              <a:t> ,3 «Б»</a:t>
            </a:r>
            <a:endParaRPr lang="ru-RU" sz="1400" dirty="0" smtClean="0"/>
          </a:p>
          <a:p>
            <a:r>
              <a:rPr lang="ru-RU" sz="1400" dirty="0" smtClean="0"/>
              <a:t> </a:t>
            </a:r>
          </a:p>
          <a:p>
            <a:r>
              <a:rPr lang="ru-RU" sz="1400" dirty="0" smtClean="0"/>
              <a:t>						Руководитель: </a:t>
            </a:r>
          </a:p>
          <a:p>
            <a:r>
              <a:rPr lang="ru-RU" sz="1400" dirty="0" smtClean="0"/>
              <a:t>						Плотникова Н.В.</a:t>
            </a:r>
            <a:endParaRPr lang="ru-RU" sz="1200" dirty="0" smtClean="0"/>
          </a:p>
          <a:p>
            <a:r>
              <a:rPr lang="ru-RU" sz="1400" b="1" dirty="0" smtClean="0"/>
              <a:t>						</a:t>
            </a:r>
            <a:endParaRPr lang="ru-RU" sz="1400" dirty="0" smtClean="0"/>
          </a:p>
          <a:p>
            <a:r>
              <a:rPr lang="ru-RU" sz="1400" dirty="0" smtClean="0"/>
              <a:t> </a:t>
            </a:r>
          </a:p>
          <a:p>
            <a:r>
              <a:rPr lang="ru-RU" sz="1400" dirty="0" smtClean="0"/>
              <a:t> </a:t>
            </a:r>
          </a:p>
          <a:p>
            <a:r>
              <a:rPr lang="ru-RU" sz="1400" dirty="0" smtClean="0"/>
              <a:t>  </a:t>
            </a:r>
          </a:p>
          <a:p>
            <a:r>
              <a:rPr lang="ru-RU" sz="1400" dirty="0" smtClean="0"/>
              <a:t> </a:t>
            </a:r>
          </a:p>
          <a:p>
            <a:pPr algn="ctr"/>
            <a:r>
              <a:rPr lang="ru-RU" sz="1400" dirty="0" smtClean="0"/>
              <a:t> Костомукша</a:t>
            </a:r>
          </a:p>
          <a:p>
            <a:pPr algn="ctr"/>
            <a:r>
              <a:rPr lang="ru-RU" sz="1400" dirty="0" smtClean="0"/>
              <a:t>2019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Список источников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вырастить кристалл из медного купороса в домашних условиях. [Электронный ресурс].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legkovmeste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выращивать кристаллы соли в домашних условиях? 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[Электронный ресурс].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Dacha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posadka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  вырастить сахарный кристалл на полочке.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[Электронный ресурс].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deti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mail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Кристалл.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[Электронный ресурс].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wiki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web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познаю мир. Драгоценные камни. 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[Электронный ресурс].</a:t>
            </a:r>
            <a:endParaRPr lang="ru-RU" sz="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Режим доступа: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://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Info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wikireading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ru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486092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Цель работы:</a:t>
            </a:r>
            <a:r>
              <a:rPr lang="ru-RU" dirty="0" smtClean="0"/>
              <a:t> вырастить кристаллы из морской соли, сахара и медного купороса  в домашних условиях.</a:t>
            </a:r>
          </a:p>
          <a:p>
            <a:r>
              <a:rPr lang="ru-RU" b="1" dirty="0" smtClean="0"/>
              <a:t>Гипотеза</a:t>
            </a:r>
            <a:r>
              <a:rPr lang="ru-RU" dirty="0" smtClean="0"/>
              <a:t>: я предполагаю, что смогу вырастить кристаллы в домашних условиях при соблюдении условий выращивания.</a:t>
            </a:r>
          </a:p>
          <a:p>
            <a:r>
              <a:rPr lang="ru-RU" b="1" dirty="0" smtClean="0"/>
              <a:t>Объект</a:t>
            </a:r>
            <a:r>
              <a:rPr lang="ru-RU" dirty="0" smtClean="0"/>
              <a:t>: кристаллы.</a:t>
            </a:r>
          </a:p>
          <a:p>
            <a:r>
              <a:rPr lang="ru-RU" b="1" dirty="0" smtClean="0"/>
              <a:t>Предмет</a:t>
            </a:r>
            <a:r>
              <a:rPr lang="ru-RU" dirty="0" smtClean="0"/>
              <a:t>: кристаллы морской соли, сахара, медного купороса.</a:t>
            </a:r>
          </a:p>
          <a:p>
            <a:r>
              <a:rPr lang="ru-RU" b="1" dirty="0" smtClean="0"/>
              <a:t>Задачи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1. Узнать, что такое кристалл.</a:t>
            </a:r>
          </a:p>
          <a:p>
            <a:r>
              <a:rPr lang="ru-RU" dirty="0" smtClean="0"/>
              <a:t>2. Создать условия для роста кристалла и провести опыты.</a:t>
            </a:r>
          </a:p>
          <a:p>
            <a:r>
              <a:rPr lang="ru-RU" dirty="0" smtClean="0"/>
              <a:t>3. Сделать выводы.</a:t>
            </a:r>
          </a:p>
          <a:p>
            <a:r>
              <a:rPr lang="ru-RU" b="1" dirty="0" smtClean="0"/>
              <a:t>Методы</a:t>
            </a:r>
            <a:r>
              <a:rPr lang="ru-RU" dirty="0" smtClean="0"/>
              <a:t>:</a:t>
            </a:r>
          </a:p>
          <a:p>
            <a:pPr lvl="0"/>
            <a:r>
              <a:rPr lang="ru-RU" dirty="0" smtClean="0"/>
              <a:t>Изучение источников.</a:t>
            </a:r>
          </a:p>
          <a:p>
            <a:pPr lvl="0"/>
            <a:r>
              <a:rPr lang="ru-RU" dirty="0" smtClean="0"/>
              <a:t>Проведение опытов по выращиванию кристаллов.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F:\Исследовательская работа\Фото\IMG_79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95400"/>
            <a:ext cx="2190750" cy="2667000"/>
          </a:xfrm>
          <a:prstGeom prst="rect">
            <a:avLst/>
          </a:prstGeom>
          <a:noFill/>
        </p:spPr>
      </p:pic>
      <p:pic>
        <p:nvPicPr>
          <p:cNvPr id="16387" name="Picture 3" descr="F:\Исследовательская работа\Фото\IMG_79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1295400"/>
            <a:ext cx="2209800" cy="2743200"/>
          </a:xfrm>
          <a:prstGeom prst="rect">
            <a:avLst/>
          </a:prstGeom>
          <a:noFill/>
        </p:spPr>
      </p:pic>
      <p:pic>
        <p:nvPicPr>
          <p:cNvPr id="16388" name="Picture 4" descr="F:\Исследовательская работа\Фото\IMG_79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371600"/>
            <a:ext cx="2266950" cy="2667000"/>
          </a:xfrm>
          <a:prstGeom prst="rect">
            <a:avLst/>
          </a:prstGeom>
          <a:noFill/>
        </p:spPr>
      </p:pic>
      <p:pic>
        <p:nvPicPr>
          <p:cNvPr id="16389" name="Picture 5" descr="F:\Исследовательская работа\Фото\IMG_795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4038600"/>
            <a:ext cx="2209800" cy="2604407"/>
          </a:xfrm>
          <a:prstGeom prst="rect">
            <a:avLst/>
          </a:prstGeom>
          <a:noFill/>
        </p:spPr>
      </p:pic>
      <p:pic>
        <p:nvPicPr>
          <p:cNvPr id="16390" name="Picture 6" descr="F:\Исследовательская работа\Фото\IMG_79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6600" y="4114800"/>
            <a:ext cx="2260600" cy="2590800"/>
          </a:xfrm>
          <a:prstGeom prst="rect">
            <a:avLst/>
          </a:prstGeom>
          <a:noFill/>
        </p:spPr>
      </p:pic>
      <p:pic>
        <p:nvPicPr>
          <p:cNvPr id="16391" name="Picture 7" descr="F:\Исследовательская работа\Фото\IMG_79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9800" y="4191000"/>
            <a:ext cx="2209800" cy="25146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Опыт 1. Выращивание кристалла из морской соли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Кристаллы соли Через 7 дней:</a:t>
            </a:r>
            <a:endParaRPr lang="ru-RU" dirty="0"/>
          </a:p>
        </p:txBody>
      </p:sp>
      <p:pic>
        <p:nvPicPr>
          <p:cNvPr id="17410" name="Picture 2" descr="F:\Исследовательская работа\Фото\IMG_80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4724399" cy="4114800"/>
          </a:xfrm>
          <a:prstGeom prst="rect">
            <a:avLst/>
          </a:prstGeom>
          <a:noFill/>
        </p:spPr>
      </p:pic>
      <p:pic>
        <p:nvPicPr>
          <p:cNvPr id="17411" name="Picture 3" descr="F:\Исследовательская работа\Фото\IMG_80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05000"/>
            <a:ext cx="3650226" cy="3352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Исследовательская работа\Фото\IMG_79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1905000" cy="2438400"/>
          </a:xfrm>
          <a:prstGeom prst="rect">
            <a:avLst/>
          </a:prstGeom>
          <a:noFill/>
        </p:spPr>
      </p:pic>
      <p:pic>
        <p:nvPicPr>
          <p:cNvPr id="19459" name="Picture 3" descr="F:\Исследовательская работа\Фото\IMG_79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4200" y="1295400"/>
            <a:ext cx="2590800" cy="2362200"/>
          </a:xfrm>
          <a:prstGeom prst="rect">
            <a:avLst/>
          </a:prstGeom>
          <a:noFill/>
        </p:spPr>
      </p:pic>
      <p:pic>
        <p:nvPicPr>
          <p:cNvPr id="19460" name="Picture 4" descr="F:\Исследовательская работа\Фото\IMG_79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1143000"/>
            <a:ext cx="1905000" cy="2637692"/>
          </a:xfrm>
          <a:prstGeom prst="rect">
            <a:avLst/>
          </a:prstGeom>
          <a:noFill/>
        </p:spPr>
      </p:pic>
      <p:pic>
        <p:nvPicPr>
          <p:cNvPr id="19461" name="Picture 5" descr="F:\Исследовательская работа\Фото\IMG_798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3825688"/>
            <a:ext cx="2438400" cy="2940424"/>
          </a:xfrm>
          <a:prstGeom prst="rect">
            <a:avLst/>
          </a:prstGeom>
          <a:noFill/>
        </p:spPr>
      </p:pic>
      <p:pic>
        <p:nvPicPr>
          <p:cNvPr id="19462" name="Picture 6" descr="F:\Исследовательская работа\Фото\IMG_80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0" y="3886200"/>
            <a:ext cx="2691027" cy="2667000"/>
          </a:xfrm>
          <a:prstGeom prst="rect">
            <a:avLst/>
          </a:prstGeom>
          <a:noFill/>
        </p:spPr>
      </p:pic>
      <p:pic>
        <p:nvPicPr>
          <p:cNvPr id="19463" name="Picture 7" descr="F:\Исследовательская работа\Фото\IMG_800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248400" y="3810000"/>
            <a:ext cx="2068286" cy="28956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Опыт №2.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Выращивание кристалла из сахара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Кристаллы сахара Через 7 дней:</a:t>
            </a:r>
            <a:endParaRPr lang="ru-RU" dirty="0"/>
          </a:p>
        </p:txBody>
      </p:sp>
      <p:pic>
        <p:nvPicPr>
          <p:cNvPr id="20482" name="Picture 2" descr="F:\Исследовательская работа\Фото\IMG_8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2590800" cy="3005327"/>
          </a:xfrm>
          <a:prstGeom prst="rect">
            <a:avLst/>
          </a:prstGeom>
          <a:noFill/>
        </p:spPr>
      </p:pic>
      <p:pic>
        <p:nvPicPr>
          <p:cNvPr id="20483" name="Picture 3" descr="F:\Исследовательская работа\Фото\IMG_8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1" y="1371600"/>
            <a:ext cx="2362200" cy="3048000"/>
          </a:xfrm>
          <a:prstGeom prst="rect">
            <a:avLst/>
          </a:prstGeom>
          <a:noFill/>
        </p:spPr>
      </p:pic>
      <p:pic>
        <p:nvPicPr>
          <p:cNvPr id="20484" name="Picture 4" descr="F:\Исследовательская работа\Фото\IMG_80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1371600"/>
            <a:ext cx="2936708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F:\Исследовательская работа\Фото\IMG_79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0"/>
            <a:ext cx="2057400" cy="2590800"/>
          </a:xfrm>
          <a:prstGeom prst="rect">
            <a:avLst/>
          </a:prstGeom>
          <a:noFill/>
        </p:spPr>
      </p:pic>
      <p:pic>
        <p:nvPicPr>
          <p:cNvPr id="22532" name="Picture 4" descr="F:\Исследовательская работа\Фото\IMG_79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219200"/>
            <a:ext cx="2133600" cy="2590800"/>
          </a:xfrm>
          <a:prstGeom prst="rect">
            <a:avLst/>
          </a:prstGeom>
          <a:noFill/>
        </p:spPr>
      </p:pic>
      <p:pic>
        <p:nvPicPr>
          <p:cNvPr id="22533" name="Picture 5" descr="F:\Исследовательская работа\Фото\IMG_79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219200"/>
            <a:ext cx="2209800" cy="2631440"/>
          </a:xfrm>
          <a:prstGeom prst="rect">
            <a:avLst/>
          </a:prstGeom>
          <a:noFill/>
        </p:spPr>
      </p:pic>
      <p:pic>
        <p:nvPicPr>
          <p:cNvPr id="22534" name="Picture 6" descr="F:\Исследовательская работа\Фото\IMG_799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9600" y="3810000"/>
            <a:ext cx="2171700" cy="2895600"/>
          </a:xfrm>
          <a:prstGeom prst="rect">
            <a:avLst/>
          </a:prstGeom>
          <a:noFill/>
        </p:spPr>
      </p:pic>
      <p:pic>
        <p:nvPicPr>
          <p:cNvPr id="22535" name="Picture 7" descr="F:\Исследовательская работа\Фото\IMG_798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3886200"/>
            <a:ext cx="2114550" cy="2819400"/>
          </a:xfrm>
          <a:prstGeom prst="rect">
            <a:avLst/>
          </a:prstGeom>
          <a:noFill/>
        </p:spPr>
      </p:pic>
      <p:pic>
        <p:nvPicPr>
          <p:cNvPr id="22536" name="Picture 8" descr="F:\Исследовательская работа\Фото\IMG_800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3886200"/>
            <a:ext cx="2133600" cy="28448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Опыт №3.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/>
              <a:t>Выращивание кристалла из медного купороса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Кристалл медного купороса через 7 дней:</a:t>
            </a:r>
            <a:endParaRPr lang="ru-RU" dirty="0"/>
          </a:p>
        </p:txBody>
      </p:sp>
      <p:pic>
        <p:nvPicPr>
          <p:cNvPr id="23554" name="Picture 2" descr="F:\Исследовательская работа\Фото\IMG_80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799" y="1524000"/>
            <a:ext cx="3543301" cy="4724400"/>
          </a:xfrm>
          <a:prstGeom prst="rect">
            <a:avLst/>
          </a:prstGeom>
          <a:noFill/>
        </p:spPr>
      </p:pic>
      <p:pic>
        <p:nvPicPr>
          <p:cNvPr id="23555" name="Picture 3" descr="F:\Исследовательская работа\Фото\IMG_80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600200"/>
            <a:ext cx="3581400" cy="477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45720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554163"/>
            <a:ext cx="8686800" cy="4525962"/>
          </a:xfrm>
        </p:spPr>
        <p:txBody>
          <a:bodyPr>
            <a:normAutofit/>
          </a:bodyPr>
          <a:lstStyle/>
          <a:p>
            <a:r>
              <a:rPr lang="ru-RU" dirty="0" smtClean="0"/>
              <a:t>В результате проведенных опытов моя гипотеза полностью подтвердилась: мне удалось вырастить кристалл из морской соли, сахара и медного купороса в домашних условиях.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229</TotalTime>
  <Words>262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 </vt:lpstr>
      <vt:lpstr>Слайд 2</vt:lpstr>
      <vt:lpstr>Опыт 1. Выращивание кристалла из морской соли</vt:lpstr>
      <vt:lpstr>Кристаллы соли Через 7 дней:</vt:lpstr>
      <vt:lpstr>Опыт №2. Выращивание кристалла из сахара </vt:lpstr>
      <vt:lpstr>Кристаллы сахара Через 7 дней:</vt:lpstr>
      <vt:lpstr>Опыт №3. Выращивание кристалла из медного купороса</vt:lpstr>
      <vt:lpstr>Кристалл медного купороса через 7 дней:</vt:lpstr>
      <vt:lpstr>Выводы</vt:lpstr>
      <vt:lpstr>Список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Энерго</dc:creator>
  <cp:lastModifiedBy>энерго</cp:lastModifiedBy>
  <cp:revision>26</cp:revision>
  <dcterms:created xsi:type="dcterms:W3CDTF">2019-09-04T07:54:19Z</dcterms:created>
  <dcterms:modified xsi:type="dcterms:W3CDTF">2020-01-14T11:43:39Z</dcterms:modified>
</cp:coreProperties>
</file>