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58" r:id="rId5"/>
    <p:sldId id="259" r:id="rId6"/>
    <p:sldId id="264" r:id="rId7"/>
    <p:sldId id="273" r:id="rId8"/>
    <p:sldId id="270" r:id="rId9"/>
    <p:sldId id="26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4590" autoAdjust="0"/>
  </p:normalViewPr>
  <p:slideViewPr>
    <p:cSldViewPr>
      <p:cViewPr varScale="1">
        <p:scale>
          <a:sx n="70" d="100"/>
          <a:sy n="70" d="100"/>
        </p:scale>
        <p:origin x="138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Любите ли вы ходить на рыбалку?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 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t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 что лучше клюет щука?</a:t>
            </a:r>
          </a:p>
        </c:rich>
      </c:tx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 что лучше клюет щука?</c:v>
                </c:pt>
              </c:strCache>
            </c:strRef>
          </c:tx>
          <c:explosion val="14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Червяк</c:v>
                </c:pt>
                <c:pt idx="1">
                  <c:v>Блесна</c:v>
                </c:pt>
                <c:pt idx="2">
                  <c:v>Малёк</c:v>
                </c:pt>
                <c:pt idx="3">
                  <c:v>Хлеб</c:v>
                </c:pt>
              </c:strCache>
            </c:strRef>
          </c:cat>
          <c:val>
            <c:numRef>
              <c:f>Лист1!$B$2:$B$5</c:f>
              <c:numCache>
                <c:formatCode>0</c:formatCode>
                <c:ptCount val="4"/>
                <c:pt idx="0">
                  <c:v>15</c:v>
                </c:pt>
                <c:pt idx="1">
                  <c:v>40</c:v>
                </c:pt>
                <c:pt idx="2">
                  <c:v>45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Где вы ловите рыбу?</c:v>
                </c:pt>
              </c:strCache>
            </c:strRef>
          </c:tx>
          <c:explosion val="14"/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оз. Нюк</c:v>
                </c:pt>
                <c:pt idx="1">
                  <c:v>оз. Контоки</c:v>
                </c:pt>
                <c:pt idx="2">
                  <c:v>оз. Куйто</c:v>
                </c:pt>
              </c:strCache>
            </c:strRef>
          </c:cat>
          <c:val>
            <c:numRef>
              <c:f>Лист1!$B$2:$B$4</c:f>
              <c:numCache>
                <c:formatCode>0</c:formatCode>
                <c:ptCount val="3"/>
                <c:pt idx="0">
                  <c:v>25</c:v>
                </c:pt>
                <c:pt idx="1">
                  <c:v>10</c:v>
                </c:pt>
                <c:pt idx="2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Зависит ли клев щуки от времени суток?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4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chukar.info/o-schuke/cvet-primanki-na-shhuku-ljubimye-rascvetki.html" TargetMode="External"/><Relationship Id="rId2" Type="http://schemas.openxmlformats.org/officeDocument/2006/relationships/hyperlink" Target="http://dlyaribakov.ru/nazhivka/lyubimyie-tsveta-shhuki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nexplorer.ru/news__13169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5904656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МБОУ КГО «Гимназия»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Особенности ловли щуки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 озере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Куйто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Исследовательский проект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Выполнил: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Мисникевич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Руслан,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ученик 3 «Б» класса.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Руководитель: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Дундукова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О. В.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учитель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начальных классов,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Мисникевич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В.Е., папа.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г. Костомукша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2019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6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8064896" cy="6264696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Цель работы: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Определить максимально эффективную снасть для ловли щуки при различной погоде  и времени ловли.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Объект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: щука.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: блесна.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Задачи проекта: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Выяснить какие блесны можно использовать при определенной погоде.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Найти  лучшую (универсальную) блесну для ловли щуки.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Методы исследования: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1. Изучение литературы 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Практическая ловля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Я думаю, что клев щуки зависит от окраса блесны и от погодных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условий.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Актуальность: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заметил, что во время рыбалки щука по разному клюет на разные виды блесен, иногда бывает так, что сегодня рыба клюет на желтую блесну, а на белую не хочет. А на завтра наоборот, желтая блесна не вызывает у рыбы ни какого интереса, поэтому мне захотелось выяснить причины такого поведения рыбы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03570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3" y="260648"/>
            <a:ext cx="8964487" cy="504056"/>
          </a:xfrm>
        </p:spPr>
        <p:txBody>
          <a:bodyPr>
            <a:normAutofit fontScale="90000"/>
          </a:bodyPr>
          <a:lstStyle/>
          <a:p>
            <a:r>
              <a:rPr lang="ru-RU" sz="1300" b="1" dirty="0" smtClean="0"/>
              <a:t> </a:t>
            </a:r>
            <a:br>
              <a:rPr lang="ru-RU" sz="1300" b="1" dirty="0" smtClean="0"/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Социологический опрос: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16707265"/>
              </p:ext>
            </p:extLst>
          </p:nvPr>
        </p:nvGraphicFramePr>
        <p:xfrm>
          <a:off x="467544" y="3933056"/>
          <a:ext cx="3600400" cy="2841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Объект 13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71350852"/>
              </p:ext>
            </p:extLst>
          </p:nvPr>
        </p:nvGraphicFramePr>
        <p:xfrm>
          <a:off x="4788024" y="3933056"/>
          <a:ext cx="3956248" cy="2777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Объект 6"/>
          <p:cNvSpPr txBox="1">
            <a:spLocks/>
          </p:cNvSpPr>
          <p:nvPr/>
        </p:nvSpPr>
        <p:spPr>
          <a:xfrm>
            <a:off x="467544" y="3068960"/>
            <a:ext cx="3178696" cy="3057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1" name="Объект 6"/>
          <p:cNvSpPr txBox="1">
            <a:spLocks/>
          </p:cNvSpPr>
          <p:nvPr/>
        </p:nvSpPr>
        <p:spPr>
          <a:xfrm>
            <a:off x="619944" y="3221360"/>
            <a:ext cx="3178696" cy="30572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graphicFrame>
        <p:nvGraphicFramePr>
          <p:cNvPr id="19" name="Объект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3309725"/>
              </p:ext>
            </p:extLst>
          </p:nvPr>
        </p:nvGraphicFramePr>
        <p:xfrm>
          <a:off x="394833" y="1124744"/>
          <a:ext cx="3628918" cy="2519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0" name="Объект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1372647"/>
              </p:ext>
            </p:extLst>
          </p:nvPr>
        </p:nvGraphicFramePr>
        <p:xfrm>
          <a:off x="5076056" y="1052736"/>
          <a:ext cx="3672408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5490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507288" cy="2160240"/>
          </a:xfrm>
        </p:spPr>
        <p:txBody>
          <a:bodyPr>
            <a:normAutofit/>
          </a:bodyPr>
          <a:lstStyle/>
          <a:p>
            <a:pPr algn="l" fontAlgn="base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Щука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рыба семейства щуковых. Распространена в пресных водах Евразии и Северной Америки. Живёт обычно в прибрежной зоне, в водных зарослях, в непроточных или слабопроточных водах.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ewDB1fYjQn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2276872"/>
            <a:ext cx="2805776" cy="3741035"/>
          </a:xfrm>
          <a:prstGeom prst="rect">
            <a:avLst/>
          </a:prstGeom>
        </p:spPr>
      </p:pic>
      <p:pic>
        <p:nvPicPr>
          <p:cNvPr id="8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80641"/>
            <a:ext cx="4449688" cy="333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656184"/>
          </a:xfrm>
        </p:spPr>
        <p:txBody>
          <a:bodyPr>
            <a:normAutofit fontScale="90000"/>
          </a:bodyPr>
          <a:lstStyle/>
          <a:p>
            <a:pPr algn="l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Водоем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Мы чаще </a:t>
            </a:r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>всего ездим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рыбалку на озеро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Ве́рхнее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Ку́йто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российское озеро в северной части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Карелии.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Озеро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неправильной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трёхлучевой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формы.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озере обитают ряпушка, плотва, щука, окунь, сиг, ёрш, хариус, форель.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ноутбук\Desktop\f24266a1e5d08c83dcbe5eea9321b9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17" y="1772816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3140968"/>
            <a:ext cx="4939444" cy="3292963"/>
          </a:xfrm>
        </p:spPr>
      </p:pic>
    </p:spTree>
    <p:extLst>
      <p:ext uri="{BB962C8B-B14F-4D97-AF65-F5344CB8AC3E}">
        <p14:creationId xmlns:p14="http://schemas.microsoft.com/office/powerpoint/2010/main" val="89296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Выбор блесны для ловли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щуки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июня деревня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Войница,озеро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Куйто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348880"/>
            <a:ext cx="8013793" cy="1800200"/>
          </a:xfrm>
        </p:spPr>
      </p:pic>
    </p:spTree>
    <p:extLst>
      <p:ext uri="{BB962C8B-B14F-4D97-AF65-F5344CB8AC3E}">
        <p14:creationId xmlns:p14="http://schemas.microsoft.com/office/powerpoint/2010/main" val="206067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4531249"/>
              </p:ext>
            </p:extLst>
          </p:nvPr>
        </p:nvGraphicFramePr>
        <p:xfrm>
          <a:off x="251520" y="188640"/>
          <a:ext cx="8640960" cy="6525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"/>
                <a:gridCol w="1224136"/>
                <a:gridCol w="1944216"/>
                <a:gridCol w="2304256"/>
                <a:gridCol w="792088"/>
                <a:gridCol w="1008112"/>
                <a:gridCol w="936104"/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Дата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время суток (ясная, пасмурная погода)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блесна (цвет)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клев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кол-во щук (шт)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вес рыбы (кг)</a:t>
                      </a:r>
                    </a:p>
                  </a:txBody>
                  <a:tcPr marL="9525" marR="9525" marT="9525" marB="0" anchor="ctr"/>
                </a:tc>
              </a:tr>
              <a:tr h="32185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09.00-12.00 (ясно)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матовая)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10.00-12.00 (пасмурно)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серебристая)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плохой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09.00-12.00 (пасмурно)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белая)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0,8</a:t>
                      </a: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11.00-12.00 (пасмурно)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серый, красный, салатовый)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хороший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11.00-12.00 (пасмурно)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желто-красная)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</a:tr>
              <a:tr h="288032">
                <a:tc rowSpan="3"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09.00-10.00 (ясно)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черная)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1,2</a:t>
                      </a:r>
                    </a:p>
                  </a:txBody>
                  <a:tcPr marL="9525" marR="9525" marT="9525" marB="0" anchor="ctr"/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10.00-11.00 (ясно)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красно-зеленая)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хороший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2,4</a:t>
                      </a:r>
                    </a:p>
                  </a:txBody>
                  <a:tcPr marL="9525" marR="9525" marT="9525" marB="0" anchor="ctr"/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11.00-12.00 (ясно)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красно-зеленая)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1,2</a:t>
                      </a:r>
                    </a:p>
                  </a:txBody>
                  <a:tcPr marL="9525" marR="9525" marT="9525" marB="0" anchor="ctr"/>
                </a:tc>
              </a:tr>
              <a:tr h="288032"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09.00-10.00 (пасмурно)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серо-красно-салатовая)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хороший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11.00-12.00 (пасмурно)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серо-красно-салатовая)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хороший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88032"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09.00-11.00 (пасмурно)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серебристая)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11.00-12.00 (пасмурно)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серебристая)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09.00-11.00 (пасмурно)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серо-красно-салатовая)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хороший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10.00-11.00 (ясно)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сине-фиолетовая)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плохой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0,5</a:t>
                      </a: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09.00-11.00 (пасмурно)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серебристо-красная)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1,3</a:t>
                      </a:r>
                    </a:p>
                  </a:txBody>
                  <a:tcPr marL="9525" marR="9525" marT="9525" marB="0" anchor="ctr"/>
                </a:tc>
              </a:tr>
              <a:tr h="288032">
                <a:tc rowSpan="3"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09.00-10.00 (ясно)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серо-красно-салатовая)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хороший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3,5</a:t>
                      </a:r>
                    </a:p>
                  </a:txBody>
                  <a:tcPr marL="9525" marR="9525" marT="9525" marB="0" anchor="ctr"/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10.00-11.00 (ясно)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красно-желтая)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хороший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2,4</a:t>
                      </a:r>
                    </a:p>
                  </a:txBody>
                  <a:tcPr marL="9525" marR="9525" marT="9525" marB="0" anchor="ctr"/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11.00-12.00 (ясно)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красно-желтая)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средний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1,2</a:t>
                      </a:r>
                    </a:p>
                  </a:txBody>
                  <a:tcPr marL="9525" marR="9525" marT="9525" marB="0" anchor="ctr"/>
                </a:tc>
              </a:tr>
              <a:tr h="288032">
                <a:tc rowSpan="2"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09.00-10.00 (ясно)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серо-красно-салатовая)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хороший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</a:tr>
              <a:tr h="288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11.00-12.00 (ясно)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серо-красно-салатовая)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хороший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июня 2019 г.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утро 11.00-12.00 (пасмурно)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takara (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черная)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плохой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1,8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757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цветная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блесна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фирмы Т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AKARA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Моя гипотеза подтвердилась, что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клев щуки зависит от окраса блесны и от погодных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условий.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16832"/>
            <a:ext cx="3395472" cy="452323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92896"/>
            <a:ext cx="4326632" cy="2433730"/>
          </a:xfrm>
        </p:spPr>
      </p:pic>
    </p:spTree>
    <p:extLst>
      <p:ext uri="{BB962C8B-B14F-4D97-AF65-F5344CB8AC3E}">
        <p14:creationId xmlns:p14="http://schemas.microsoft.com/office/powerpoint/2010/main" val="400749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3456385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Список источников: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1. И.В. Мельников «Большая энциклопедия о рыбалке 2008г.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2"/>
              </a:rPr>
              <a:t>dlyaribakov.ru/nazhivka/lyubimyie-tsveta-shhuki.html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3"/>
              </a:rPr>
              <a:t>https://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3"/>
              </a:rPr>
              <a:t>schukar.info/o-schuke/cvet-primanki-na-shhuku-ljubimye-rascvetki.html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1400" dirty="0">
                <a:latin typeface="Times New Roman" pitchFamily="18" charset="0"/>
                <a:cs typeface="Times New Roman" pitchFamily="18" charset="0"/>
                <a:hlinkClick r:id="rId4"/>
              </a:rPr>
              <a:t>https://www.nexplorer.ru/news__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  <a:hlinkClick r:id="rId4"/>
              </a:rPr>
              <a:t>13169.htm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17946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389</Words>
  <Application>Microsoft Office PowerPoint</Application>
  <PresentationFormat>Экран (4:3)</PresentationFormat>
  <Paragraphs>152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Тема Office</vt:lpstr>
      <vt:lpstr>   МБОУ КГО «Гимназия»    Особенности ловли щуки  в озере Куйто  Исследовательский проект                                    Выполнил: Мисникевич Руслан,                                                                              ученик 3 «Б» класса.                                                                  Руководитель:                                                                      Дундукова О. В.                                                                                            учитель начальных классов,                                                                                       Мисникевич В.Е., папа.  г. Костомукша 2019 </vt:lpstr>
      <vt:lpstr> Цель работы:  Определить максимально эффективную снасть для ловли щуки при различной погоде  и времени ловли.  Объект : щука.  Предмет: блесна.  Задачи проекта:  1. Выяснить какие блесны можно использовать при определенной погоде. 2. Найти  лучшую (универсальную) блесну для ловли щуки.  Методы исследования:   1. Изучение литературы  2. Практическая ловля  Гипотеза:   Я думаю, что клев щуки зависит от окраса блесны и от погодных условий.  Актуальность:   Я заметил, что во время рыбалки щука по разному клюет на разные виды блесен, иногда бывает так, что сегодня рыба клюет на желтую блесну, а на белую не хочет. А на завтра наоборот, желтая блесна не вызывает у рыбы ни какого интереса, поэтому мне захотелось выяснить причины такого поведения рыбы.</vt:lpstr>
      <vt:lpstr>  Социологический опрос:</vt:lpstr>
      <vt:lpstr>    Щука — рыба семейства щуковых. Распространена в пресных водах Евразии и Северной Америки. Живёт обычно в прибрежной зоне, в водных зарослях, в непроточных или слабопроточных водах.    </vt:lpstr>
      <vt:lpstr>                                                                                     Водоем       Мы чаще всего ездим на рыбалку на озеро Ве́рхнее Ку́йто— российское озеро в северной части Карелии.       Озеро неправильной трёхлучевой формы. В озере обитают ряпушка, плотва, щука, окунь, сиг, ёрш, хариус, форель. </vt:lpstr>
      <vt:lpstr>Выбор блесны для ловли щуки  12 июня деревня  Войница,озеро Куйто. </vt:lpstr>
      <vt:lpstr>Презентация PowerPoint</vt:lpstr>
      <vt:lpstr>Выводы  цветная блесна фирмы ТAKARA.  Моя гипотеза подтвердилась, что клев щуки зависит от окраса блесны и от погодных условий.</vt:lpstr>
      <vt:lpstr>                                                               Список источников:  1. И.В. Мельников «Большая энциклопедия о рыбалке 2008г. 2. http://dlyaribakov.ru/nazhivka/lyubimyie-tsveta-shhuki.html 3. https://schukar.info/o-schuke/cvet-primanki-na-shhuku-ljubimye-rascvetki.html 4. https://www.nexplorer.ru/news__13169.htm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Гимназия  Исследовательский проект  Тема:  Особенности ловли щуки в северных водоемах республики Карелия   Выполнил: ченик 3Б класса Мисникевич Руслана  Костомукша 2019</dc:title>
  <dc:creator>ноутбук</dc:creator>
  <cp:lastModifiedBy>User</cp:lastModifiedBy>
  <cp:revision>83</cp:revision>
  <dcterms:created xsi:type="dcterms:W3CDTF">2019-08-22T06:44:03Z</dcterms:created>
  <dcterms:modified xsi:type="dcterms:W3CDTF">2020-01-22T19:33:30Z</dcterms:modified>
</cp:coreProperties>
</file>