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68" r:id="rId3"/>
    <p:sldId id="277" r:id="rId4"/>
    <p:sldId id="266" r:id="rId5"/>
    <p:sldId id="281" r:id="rId6"/>
    <p:sldId id="284" r:id="rId7"/>
    <p:sldId id="282" r:id="rId8"/>
    <p:sldId id="280" r:id="rId9"/>
    <p:sldId id="283" r:id="rId10"/>
    <p:sldId id="287" r:id="rId11"/>
    <p:sldId id="258" r:id="rId12"/>
    <p:sldId id="259" r:id="rId13"/>
    <p:sldId id="260" r:id="rId14"/>
    <p:sldId id="261" r:id="rId15"/>
    <p:sldId id="262" r:id="rId16"/>
    <p:sldId id="263" r:id="rId17"/>
    <p:sldId id="286" r:id="rId18"/>
    <p:sldId id="285" r:id="rId19"/>
    <p:sldId id="292" r:id="rId20"/>
    <p:sldId id="279" r:id="rId21"/>
    <p:sldId id="290" r:id="rId22"/>
    <p:sldId id="264" r:id="rId23"/>
    <p:sldId id="29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hail Goga" initials="MG" lastIdx="1" clrIdx="0">
    <p:extLst>
      <p:ext uri="{19B8F6BF-5375-455C-9EA6-DF929625EA0E}">
        <p15:presenceInfo xmlns="" xmlns:p15="http://schemas.microsoft.com/office/powerpoint/2012/main" userId="6625d347616e644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353" autoAdjust="0"/>
    <p:restoredTop sz="94660"/>
  </p:normalViewPr>
  <p:slideViewPr>
    <p:cSldViewPr snapToGrid="0">
      <p:cViewPr>
        <p:scale>
          <a:sx n="50" d="100"/>
          <a:sy n="50" d="100"/>
        </p:scale>
        <p:origin x="-36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7272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4342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728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3491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017880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31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7663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3416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7962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65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4207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145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8759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188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060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1952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C3763-655F-4CAB-9CE0-52AD5D36749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5A47A2F-B080-41AC-9261-ECD580E69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309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limpikfood.ru/supy/kak-poyavlyayutsya-dyrochki-v-syre-otkuda-v-syre-berutsya-dyry-tehnologiya-prigotovleniya-syra/" TargetMode="External"/><Relationship Id="rId2" Type="http://schemas.openxmlformats.org/officeDocument/2006/relationships/hyperlink" Target="http://shop.armada.ru/authors/48342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agroprodmash-expo.ru/ru/articles/proizvodstvo-syra/" TargetMode="External"/><Relationship Id="rId5" Type="http://schemas.openxmlformats.org/officeDocument/2006/relationships/hyperlink" Target="http://vkusnoblog.net/products/syr" TargetMode="External"/><Relationship Id="rId4" Type="http://schemas.openxmlformats.org/officeDocument/2006/relationships/hyperlink" Target="https://akulovka.com/blog/syr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9D78BB-E49E-4C34-B73D-04B40C014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86" y="396240"/>
            <a:ext cx="9232954" cy="1767840"/>
          </a:xfrm>
        </p:spPr>
        <p:txBody>
          <a:bodyPr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44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дыр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столько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дыр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2D7719B-A817-420F-B044-5D63460449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4869" y="5848187"/>
            <a:ext cx="7027651" cy="96409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Гоголев Антон,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3Б класса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Бойцова Л. Б.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AC27529-7511-4EC0-8E96-74F346D53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7479" y="2255520"/>
            <a:ext cx="5017903" cy="3489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54680" y="198120"/>
            <a:ext cx="4617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 КГО «Гимназия»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547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2.infourok.ru/uploads/ex/013f/00025eb6-7b0d9a42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3191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756E2F7-2E07-4DA8-B51B-906D11ADC4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31813"/>
            <a:ext cx="4757738" cy="2087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риготовление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сыра в домашних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E5941C-C727-43C3-8C8B-F05D83FD8AA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45704" y="2813365"/>
            <a:ext cx="2547510" cy="16779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1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Продукты: </a:t>
            </a:r>
            <a:r>
              <a:rPr lang="ru-RU" sz="1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творог молоко яйца  масло   сода                   соль</a:t>
            </a:r>
            <a:endParaRPr lang="ru-RU" sz="1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187950C-5B1C-4184-8C60-05B192290D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942620" y="608271"/>
            <a:ext cx="5023313" cy="58102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640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320C2C-E42E-4D37-BC2B-CE4017480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13" y="396791"/>
            <a:ext cx="10772775" cy="120597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1.Налил молоко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кастрюлю и поставил на огонь.</a:t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2.Когда молоко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закипело, 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добавил творог.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42CDD6CF-D6F9-4F01-93E3-D52F05E2E2E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3" y="1887123"/>
            <a:ext cx="5006835" cy="3755126"/>
          </a:xfrm>
        </p:spPr>
      </p:pic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4DBD15B7-3F92-4166-8D0C-324E0D07290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777" y="1875112"/>
            <a:ext cx="3613825" cy="3767137"/>
          </a:xfrm>
        </p:spPr>
      </p:pic>
    </p:spTree>
    <p:extLst>
      <p:ext uri="{BB962C8B-B14F-4D97-AF65-F5344CB8AC3E}">
        <p14:creationId xmlns="" xmlns:p14="http://schemas.microsoft.com/office/powerpoint/2010/main" val="258019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911A622-DCFB-4831-A393-46F35A728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867" y="291102"/>
            <a:ext cx="8596668" cy="13208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3.Переложил творожную массу в дуршлаг, покрытый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марлей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отжал.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842061D6-BF74-42D8-AF76-F7BC5C8902B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67" y="1727528"/>
            <a:ext cx="3309039" cy="4412053"/>
          </a:xfrm>
        </p:spPr>
      </p:pic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72BF3941-1630-4B70-AB4F-ABF9FABED1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619" y="1696224"/>
            <a:ext cx="3355996" cy="4474663"/>
          </a:xfrm>
        </p:spPr>
      </p:pic>
    </p:spTree>
    <p:extLst>
      <p:ext uri="{BB962C8B-B14F-4D97-AF65-F5344CB8AC3E}">
        <p14:creationId xmlns="" xmlns:p14="http://schemas.microsoft.com/office/powerpoint/2010/main" val="374281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49A739-18B5-495D-B256-51DF627C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22" y="311650"/>
            <a:ext cx="9576275" cy="13208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вся сыворотка стекла, переложил в кастрюлю 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добавил,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соду, яйца,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масло.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Всё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перемешал.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462CE88D-7213-4E83-AF10-9828CC25A0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20" y="2217737"/>
            <a:ext cx="3246386" cy="4328516"/>
          </a:xfrm>
        </p:spPr>
      </p:pic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09C87A75-85F1-4E48-BB7E-8F6F874FF5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778" y="2357403"/>
            <a:ext cx="5076123" cy="3807092"/>
          </a:xfrm>
        </p:spPr>
      </p:pic>
    </p:spTree>
    <p:extLst>
      <p:ext uri="{BB962C8B-B14F-4D97-AF65-F5344CB8AC3E}">
        <p14:creationId xmlns="" xmlns:p14="http://schemas.microsoft.com/office/powerpoint/2010/main" val="66714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ED71E8-76A9-407D-9DBC-E26D64C46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174" y="167810"/>
            <a:ext cx="8596668" cy="13208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Переложил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массу на плёнку, завернул и убрал в холодильник.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32C44219-C9FB-4936-9C5B-7F7CE4709E1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80" y="1694094"/>
            <a:ext cx="3581143" cy="4774859"/>
          </a:xfrm>
        </p:spPr>
      </p:pic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332CB1C8-1C23-4700-9C1D-FE1B030D85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5831255" y="1257102"/>
            <a:ext cx="2989778" cy="4811272"/>
          </a:xfrm>
        </p:spPr>
      </p:pic>
    </p:spTree>
    <p:extLst>
      <p:ext uri="{BB962C8B-B14F-4D97-AF65-F5344CB8AC3E}">
        <p14:creationId xmlns="" xmlns:p14="http://schemas.microsoft.com/office/powerpoint/2010/main" val="308640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5403C665-4808-48FA-AFA2-5664745A5A1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58" y="547646"/>
            <a:ext cx="4156836" cy="5544929"/>
          </a:xfrm>
        </p:spPr>
      </p:pic>
      <p:sp>
        <p:nvSpPr>
          <p:cNvPr id="5" name="TextBox 4"/>
          <p:cNvSpPr txBox="1"/>
          <p:nvPr/>
        </p:nvSpPr>
        <p:spPr>
          <a:xfrm>
            <a:off x="5175178" y="265393"/>
            <a:ext cx="47980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Утром сыр достали из холодильника, нарезали на кусочки.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увидели, что в сыре дырочек нет.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10150" y="3486150"/>
            <a:ext cx="56197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доказывает, что глазки образуются только при долгом созревании, когда сыр «бродит». В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домашних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условиях приготовить сыр с глазками за короткое время невозможно.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371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59958" y="749792"/>
            <a:ext cx="4750253" cy="3830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966808" y="721110"/>
            <a:ext cx="4103915" cy="3241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118268">
            <a:off x="6105572" y="1174516"/>
            <a:ext cx="2200758" cy="744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 rot="20951824">
            <a:off x="8909670" y="4634109"/>
            <a:ext cx="1388497" cy="4186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21036254">
            <a:off x="3601886" y="5705243"/>
            <a:ext cx="1519389" cy="4697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390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oream.ru/wp-content/uploads/8/f/9/8f9b32649ad95f2b2280b5e46892e4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1470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228600"/>
            <a:ext cx="965835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результате своей работы 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пришел к следующим выводам: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принадлежит к древнейшим продуктам, произведённым человеком. Сыр ценили во все времена, и как продукт на каждый день, и как  изысканный.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это полноценный питательный продукт, готовый к употреблению. Его употребляется как в чистом виде, так и при приготовлении разнообразных блюд.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Постоянное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употребление в пищу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различных сортов сыра обеспечивает организм всеми необходимыми питательными элементами. 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Имея основные продукты, входящие в состав сыра, его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можно приготовить в домашних условиях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и он будет не менее вкусным и полезным, чем сыр, купленный в магазине.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Теперь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знаю ответ на вопрос «Почему в сыре дырки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?»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 не подтвердилась. На самом деле дырки образуются из-за выделения углекислого газа в процессе брожения.</a:t>
            </a: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49240" y="182880"/>
            <a:ext cx="39624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Ух, какой дырявый сыр!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ж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надырил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столько дыр?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Ну, а главное, зачем?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Они безвкусные совсем.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Нина </a:t>
            </a:r>
            <a:r>
              <a:rPr lang="ru-RU" sz="20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Кечатова</a:t>
            </a:r>
            <a:endParaRPr lang="ru-RU" sz="20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6240" y="1889760"/>
            <a:ext cx="989076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Выяснить, почему у некоторых сыров есть дырки, а у других нет.</a:t>
            </a:r>
          </a:p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научиться пользоваться дополнительной литературой и материалами интернета;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узнать историю происхождения сыра;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узнать, из чего и как производят сыр в современных условиях;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найти информацию –  откуда в сыре дырки;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изготовить сыр в домашних условиях;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обобщить полученные материалы.</a:t>
            </a:r>
          </a:p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 изготовления сыра</a:t>
            </a:r>
          </a:p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 </a:t>
            </a:r>
          </a:p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Дырки в сыре могут образоваться в процессе его изготовления и быть бывшими пузырьками воздуха.     </a:t>
            </a:r>
          </a:p>
          <a:p>
            <a:endParaRPr lang="ru-RU" dirty="0"/>
          </a:p>
        </p:txBody>
      </p:sp>
      <p:pic>
        <p:nvPicPr>
          <p:cNvPr id="9" name="Picture 4" descr="https://st2.depositphotos.com/1002351/10874/i/950/depositphotos_108745226-stock-photo-fresh-cheese-piec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4" t="18190" r="1520" b="15279"/>
          <a:stretch>
            <a:fillRect/>
          </a:stretch>
        </p:blipFill>
        <p:spPr bwMode="auto">
          <a:xfrm>
            <a:off x="1417320" y="60960"/>
            <a:ext cx="3392774" cy="17717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116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76300" y="819150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 однажды помог выиграть сражение.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АБ 7Н\Desktop\Plate_war_1851_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304800"/>
            <a:ext cx="4278085" cy="28384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4248150"/>
            <a:ext cx="4476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Сыровары делают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сыра настоящие произведения искусства.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g.fotodom.ru/R014-2997.jpg?size=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8" t="8369" r="1439" b="13647"/>
          <a:stretch>
            <a:fillRect/>
          </a:stretch>
        </p:blipFill>
        <p:spPr bwMode="auto">
          <a:xfrm>
            <a:off x="438150" y="3417366"/>
            <a:ext cx="5010150" cy="30596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96000" y="419100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ыр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является любимым лакомством мышей – это заблуждение.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ds04.infourok.ru/uploads/ex/0e81/00112580-c038bcd3/img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83289" y="0"/>
            <a:ext cx="2866490" cy="2427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67400" y="3505200"/>
            <a:ext cx="43815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Люди, увлекающиеся коллекционированием сырных этикеток, называются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тиросемиофилистами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30" name="Picture 6" descr=" Тиросемиофилисты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78" r="13199"/>
          <a:stretch/>
        </p:blipFill>
        <p:spPr bwMode="auto">
          <a:xfrm>
            <a:off x="6324599" y="2370168"/>
            <a:ext cx="3409951" cy="4305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4412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26" y="0"/>
            <a:ext cx="5051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головке сыра в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Перте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Канада</a:t>
            </a:r>
            <a:endParaRPr lang="ru-RU" sz="2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памятники сыр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72"/>
          <a:stretch/>
        </p:blipFill>
        <p:spPr bwMode="auto">
          <a:xfrm>
            <a:off x="468188" y="441002"/>
            <a:ext cx="3496602" cy="30213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памятники сыру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260"/>
          <a:stretch/>
        </p:blipFill>
        <p:spPr bwMode="auto">
          <a:xfrm>
            <a:off x="5999072" y="136271"/>
            <a:ext cx="3092521" cy="3010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85365" y="3068771"/>
            <a:ext cx="4263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сыру в Рязани, Россия</a:t>
            </a:r>
            <a:endParaRPr lang="ru-RU" sz="2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Памятники сыру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01409" y="3558530"/>
            <a:ext cx="3064124" cy="3113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8188" y="5340741"/>
            <a:ext cx="2336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Яну Сыроделу в Верхнедвинске, Беларусь</a:t>
            </a:r>
            <a:endParaRPr lang="ru-RU" sz="2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://erudit-menu.ru/plugins/dif_news/images/custom/Sir_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1277" y="3558530"/>
            <a:ext cx="2260316" cy="29384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868969" y="6464125"/>
            <a:ext cx="5977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сыру в Мышкине, Ярославская обл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6200" y="800100"/>
            <a:ext cx="219075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Сыру поставлено в мире много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памятников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30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E40F2A-CC4A-471E-BB04-CB894EB8E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462" y="447199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за </a:t>
            </a:r>
            <a:r>
              <a:rPr lang="ru-RU" sz="8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BD9EEF3-F0B1-4AB8-8C6C-AF40AD767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195" y="3629118"/>
            <a:ext cx="5080000" cy="2209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540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066800"/>
            <a:ext cx="888274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и используемых источников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Сыр. Творог.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Молоко  </a:t>
            </a:r>
            <a:r>
              <a:rPr lang="ru-RU" sz="24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Шилов Петр Семенович"/>
              </a:rPr>
              <a:t>Шилов </a:t>
            </a:r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Шилов Петр Семенович"/>
              </a:rPr>
              <a:t>Петр Семенович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 120с.</a:t>
            </a:r>
          </a:p>
          <a:p>
            <a:pPr lvl="0"/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https://olimpikfood.ru/supy/kak-poyavlyayutsya-dyrochki-v-syre-otkuda-v-syre-berutsya-dyry-tehnologiya-prigotovleniya-syra/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https://akulovka.com/blog/syr/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http://vkusnoblog.net/products/syr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https://www.agroprodmash-expo.ru/ru/articles/proizvodstvo-syra/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www.gastronom.ru/binfiles/images/20160626/bbc909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175" t="22924" r="476" b="2523"/>
          <a:stretch/>
        </p:blipFill>
        <p:spPr bwMode="auto">
          <a:xfrm>
            <a:off x="317520" y="3280309"/>
            <a:ext cx="5332395" cy="3408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https://www.gastronom.ru/binfiles/images/20160626/bbc9093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40645" y="76200"/>
            <a:ext cx="2704732" cy="3049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215270" y="4919008"/>
            <a:ext cx="4522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1886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основана 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сыроварня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Тверской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губернии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 предводительством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графа Верещагина</a:t>
            </a:r>
            <a:endParaRPr lang="ru-RU" dirty="0"/>
          </a:p>
        </p:txBody>
      </p:sp>
      <p:pic>
        <p:nvPicPr>
          <p:cNvPr id="7" name="Picture 4" descr="https://avatars.mds.yandex.net/get-zen_doc/1857554/pub_5d144f497fc23700aecd7ba6_5d1455fa7a7db000b0e81203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315" y="1115024"/>
            <a:ext cx="2819400" cy="33380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95850" y="0"/>
            <a:ext cx="4743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сыроварения в России началась при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Петре I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Петр пригласил в Россию голландских сыроваров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16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lum bright="29000" contrast="1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361" y="2014571"/>
            <a:ext cx="5858256" cy="3413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96578" y="634359"/>
            <a:ext cx="5379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Сыроварня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с.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Коприно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Рыбинского уезда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 1910-1912 гг.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www.gastronom.ru/binfiles/images/20160623/b052dc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9" t="986" r="50015"/>
          <a:stretch>
            <a:fillRect/>
          </a:stretch>
        </p:blipFill>
        <p:spPr bwMode="auto">
          <a:xfrm>
            <a:off x="500914" y="705736"/>
            <a:ext cx="4342439" cy="48674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57150" y="5673804"/>
            <a:ext cx="5695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1913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году в России производилось уже более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сортов сыра.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477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s://biznesplan-primer.ru/files/images/1_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27"/>
          <a:stretch/>
        </p:blipFill>
        <p:spPr bwMode="auto">
          <a:xfrm>
            <a:off x="491661" y="685675"/>
            <a:ext cx="7397392" cy="41074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16.stc.all.kpcdn.net/share/i/4/1558106/wx10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07" t="2674" r="10774" b="1849"/>
          <a:stretch/>
        </p:blipFill>
        <p:spPr bwMode="auto">
          <a:xfrm>
            <a:off x="6400800" y="2644158"/>
            <a:ext cx="5116533" cy="41111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9700" y="5086350"/>
            <a:ext cx="3714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ПАСТЕРИЗАЦИЯ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5900" y="19050"/>
            <a:ext cx="569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  изготовления  сыра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82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ычужный фермен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91" t="289" r="15815"/>
          <a:stretch/>
        </p:blipFill>
        <p:spPr bwMode="auto">
          <a:xfrm>
            <a:off x="1777430" y="3878280"/>
            <a:ext cx="2436956" cy="279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biznesplan-primer.ru/files/images/2_1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5208" y="186928"/>
            <a:ext cx="6236414" cy="3409027"/>
          </a:xfrm>
          <a:prstGeom prst="snip2DiagRect">
            <a:avLst>
              <a:gd name="adj1" fmla="val 13562"/>
              <a:gd name="adj2" fmla="val 3105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biznesplan-primer.ru/files/images/4_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737" y="2980194"/>
            <a:ext cx="6068567" cy="3783396"/>
          </a:xfrm>
          <a:prstGeom prst="snip2DiagRect">
            <a:avLst>
              <a:gd name="adj1" fmla="val 21181"/>
              <a:gd name="adj2" fmla="val 645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48450" y="1143000"/>
            <a:ext cx="430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СТВОРАЖИВАНИЕ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52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s0.rbk.ru/v6_top_pics/media/img/6/87/75455211646687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708" y="2920754"/>
            <a:ext cx="5896865" cy="3702857"/>
          </a:xfrm>
          <a:prstGeom prst="snip2DiagRect">
            <a:avLst>
              <a:gd name="adj1" fmla="val 19978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vuzopedia.ru/storage/app/uploads/public/5f4/dde/f7d/5f4ddef7d43d78431472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02" y="213250"/>
            <a:ext cx="5815499" cy="3865368"/>
          </a:xfrm>
          <a:prstGeom prst="snip2DiagRect">
            <a:avLst>
              <a:gd name="adj1" fmla="val 16745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250" y="4248150"/>
            <a:ext cx="3714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СТЕКАНИЕ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67550" y="2114550"/>
            <a:ext cx="3714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ПРЕСОВАНИЕ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3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dairynews.ru/upload/iblock/1e1/800s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996" y="2784666"/>
            <a:ext cx="6213904" cy="3883690"/>
          </a:xfrm>
          <a:prstGeom prst="round2DiagRect">
            <a:avLst>
              <a:gd name="adj1" fmla="val 4285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лоска сыра в ванночке с соляным раствором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4" t="5004" r="9877" b="8150"/>
          <a:stretch/>
        </p:blipFill>
        <p:spPr bwMode="auto">
          <a:xfrm>
            <a:off x="226031" y="148974"/>
            <a:ext cx="5845995" cy="3863084"/>
          </a:xfrm>
          <a:prstGeom prst="round2DiagRect">
            <a:avLst>
              <a:gd name="adj1" fmla="val 31295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33550" y="4248150"/>
            <a:ext cx="2686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СОЛЕНИЕ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86600" y="2000250"/>
            <a:ext cx="316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СОЗРЕВАНИЕ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911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459650"/>
            <a:ext cx="8327986" cy="4684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s://moonshinekzn.ru/d/tilziter_f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52" y="4239131"/>
            <a:ext cx="3144438" cy="2358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lenta.gcdn.co/globalassets/1/-/46/95/25/110464.png?preset=fulllossywh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24" y="4296281"/>
            <a:ext cx="2940914" cy="226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arkhyz.spb.ru/upload/iblock/59e/59e91e1fec53de3d84fceee2d1d7280b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93256" y="4220080"/>
            <a:ext cx="2728233" cy="226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9700" y="0"/>
            <a:ext cx="7296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прилавках магазинов большой выбор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сыров…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37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681</TotalTime>
  <Words>545</Words>
  <Application>Microsoft Office PowerPoint</Application>
  <PresentationFormat>Произвольный</PresentationFormat>
  <Paragraphs>65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                                                                                       Исследовательская работа Кто  надырил  столько дыр?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Приготовление сыра в домашних условиях</vt:lpstr>
      <vt:lpstr>1.Налил молоко в кастрюлю и поставил на огонь. 2.Когда молоко закипело,  я добавил творог.</vt:lpstr>
      <vt:lpstr>3.Переложил творожную массу в дуршлаг, покрытый марлей, отжал.</vt:lpstr>
      <vt:lpstr>4. Когда вся сыворотка стекла, переложил в кастрюлю и добавил, соль, соду, яйца, масло.  5. Всё хорошо перемешал.</vt:lpstr>
      <vt:lpstr>6.  Переложил массу на плёнку, завернул и убрал в холодильник.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Проектно-исследовательская работа   Тема: Откуда в сыре дырочки?</dc:title>
  <dc:creator>Mikhail Goga</dc:creator>
  <cp:lastModifiedBy>КАБ 7Н</cp:lastModifiedBy>
  <cp:revision>28</cp:revision>
  <dcterms:created xsi:type="dcterms:W3CDTF">2020-11-07T17:44:02Z</dcterms:created>
  <dcterms:modified xsi:type="dcterms:W3CDTF">2021-01-16T11:47:17Z</dcterms:modified>
</cp:coreProperties>
</file>