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514D1-F525-4F5A-BDE2-9BA600A081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01D5A-9CB2-4F71-9BE9-DA2461C52B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6225"/>
            <a:ext cx="2057400" cy="58499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19800" cy="5849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DE638-1B3D-4344-A5FC-F4C7D5FEAB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F2B0A-5394-4B19-85F0-04E9743709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117FB-3189-4DE4-96FB-218AA9653D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C6295-21D1-4117-829C-EAA30A85E7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C9026-CE9F-45D4-9B71-C5F8D9FE87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6FCFE-5853-4FF9-AA1E-238B5E4404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F4273-AB70-4802-8CDE-54F96A4AF1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F03FA-C289-4C4E-921E-6435899132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1490F-2B1A-4971-A982-2E2B551340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62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610CC4-0FDE-46E7-889D-1616B5BDC48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с 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0"/>
            <a:ext cx="9396413" cy="702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с 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850" y="0"/>
            <a:ext cx="96488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с 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850" y="0"/>
            <a:ext cx="94678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с 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850" y="0"/>
            <a:ext cx="9575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с 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0"/>
            <a:ext cx="939641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с 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0"/>
            <a:ext cx="96488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827088" y="1628775"/>
            <a:ext cx="7632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>
                <a:solidFill>
                  <a:srgbClr val="FF3300"/>
                </a:solidFill>
                <a:latin typeface="Decor" pitchFamily="2" charset="0"/>
              </a:rPr>
              <a:t>Спасибо за внимание</a:t>
            </a:r>
            <a:r>
              <a:rPr lang="ru-RU" sz="7200">
                <a:latin typeface="Decor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с 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с 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с 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с 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875" y="0"/>
            <a:ext cx="95408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с 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50"/>
            <a:ext cx="9324975" cy="702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с 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5900" y="-26988"/>
            <a:ext cx="9612313" cy="6884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с 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0"/>
            <a:ext cx="9577388" cy="702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с 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850" y="0"/>
            <a:ext cx="96488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</Words>
  <Application>Microsoft Office PowerPoint</Application>
  <PresentationFormat>Экран (4:3)</PresentationFormat>
  <Paragraphs>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Decor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ORW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PCH17_malisAO</dc:creator>
  <cp:lastModifiedBy>nec.stepanov</cp:lastModifiedBy>
  <cp:revision>3</cp:revision>
  <dcterms:created xsi:type="dcterms:W3CDTF">2011-05-12T11:56:34Z</dcterms:created>
  <dcterms:modified xsi:type="dcterms:W3CDTF">2021-03-24T10:28:43Z</dcterms:modified>
</cp:coreProperties>
</file>