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9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7" r:id="rId8"/>
    <p:sldId id="268" r:id="rId9"/>
    <p:sldId id="264" r:id="rId10"/>
    <p:sldId id="265" r:id="rId11"/>
    <p:sldId id="272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369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Любят картофель 39ч.</c:v>
                </c:pt>
                <c:pt idx="1">
                  <c:v>Не любят картофель 2ч.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Сажают картофель 38ч.</c:v>
                </c:pt>
                <c:pt idx="1">
                  <c:v>Не сажают картофель 3ч.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4AEFFA1-0B82-44BA-90CD-419DF3E3AF6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693" r:id="rId1"/>
    <p:sldLayoutId id="2147484694" r:id="rId2"/>
    <p:sldLayoutId id="2147484695" r:id="rId3"/>
    <p:sldLayoutId id="2147484696" r:id="rId4"/>
    <p:sldLayoutId id="2147484697" r:id="rId5"/>
    <p:sldLayoutId id="2147484698" r:id="rId6"/>
    <p:sldLayoutId id="2147484699" r:id="rId7"/>
    <p:sldLayoutId id="2147484700" r:id="rId8"/>
    <p:sldLayoutId id="2147484701" r:id="rId9"/>
    <p:sldLayoutId id="2147484702" r:id="rId10"/>
    <p:sldLayoutId id="214748470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492896"/>
            <a:ext cx="7380312" cy="2756707"/>
          </a:xfrm>
        </p:spPr>
        <p:txBody>
          <a:bodyPr>
            <a:normAutofit/>
          </a:bodyPr>
          <a:lstStyle/>
          <a:p>
            <a:pPr algn="l"/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работа.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Шмелева Таисия,</a:t>
            </a:r>
            <a:b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3 «б» </a:t>
            </a:r>
            <a:r>
              <a:rPr lang="ru-RU" sz="28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класСА</a:t>
            </a:r>
            <a: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 </a:t>
            </a:r>
            <a: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Шмелева </a:t>
            </a:r>
            <a:r>
              <a:rPr lang="ru-RU" sz="28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С.А.,мама</a:t>
            </a:r>
            <a:endParaRPr lang="ru-RU" sz="2800" b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88640"/>
            <a:ext cx="6480048" cy="175260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  <a:latin typeface="Times New Roman" pitchFamily="18" charset="0"/>
              </a:rPr>
              <a:t>МБОУ КГО «Гимназия»</a:t>
            </a:r>
            <a:br>
              <a:rPr lang="ru-RU" sz="4800" dirty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4800" dirty="0">
                <a:solidFill>
                  <a:srgbClr val="C00000"/>
                </a:solidFill>
                <a:latin typeface="Times New Roman" pitchFamily="18" charset="0"/>
              </a:rPr>
              <a:t>                   г. Костомукша</a:t>
            </a:r>
            <a:br>
              <a:rPr lang="ru-RU" sz="4800" dirty="0">
                <a:solidFill>
                  <a:srgbClr val="C00000"/>
                </a:solidFill>
                <a:latin typeface="Times New Roman" pitchFamily="18" charset="0"/>
              </a:rPr>
            </a:br>
            <a:endParaRPr lang="ru-RU" sz="4800" dirty="0">
              <a:solidFill>
                <a:srgbClr val="C000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УРОЖАЙНОСТЬ </a:t>
            </a:r>
            <a:r>
              <a:rPr lang="ru-RU" sz="4800" b="1" i="1" dirty="0" smtClean="0">
                <a:solidFill>
                  <a:srgbClr val="C00000"/>
                </a:solidFill>
              </a:rPr>
              <a:t>КАРТОФЕЛЯ РАЗНЫХ </a:t>
            </a:r>
            <a:r>
              <a:rPr lang="ru-RU" sz="4800" b="1" i="1" dirty="0" err="1" smtClean="0">
                <a:solidFill>
                  <a:srgbClr val="C00000"/>
                </a:solidFill>
              </a:rPr>
              <a:t>СОРТОВ</a:t>
            </a:r>
            <a:r>
              <a:rPr lang="ru-RU" b="1" i="1" dirty="0" err="1" smtClean="0">
                <a:solidFill>
                  <a:srgbClr val="C00000"/>
                </a:solidFill>
              </a:rPr>
              <a:t>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6224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Вывод</a:t>
            </a:r>
            <a:endParaRPr lang="ru-RU" sz="3200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67200" y="1214422"/>
            <a:ext cx="4591080" cy="5072098"/>
          </a:xfrm>
        </p:spPr>
        <p:txBody>
          <a:bodyPr>
            <a:normAutofit fontScale="92500" lnSpcReduction="20000"/>
          </a:bodyPr>
          <a:lstStyle/>
          <a:p>
            <a:endParaRPr lang="ru-RU" sz="1800" dirty="0" smtClean="0"/>
          </a:p>
          <a:p>
            <a:r>
              <a:rPr lang="ru-RU" sz="1800" dirty="0" smtClean="0"/>
              <a:t>Соблюдая одинаковые  условия нам удалось путем эксперимента, исследовать урожайность картофеля разных сортов. Я увидела, что оба сорта дали хороший урожай, это говорит о том, что выдвинутая мною гипотеза подтвердилась.</a:t>
            </a:r>
          </a:p>
          <a:p>
            <a:endParaRPr lang="ru-RU" sz="1800" dirty="0" smtClean="0"/>
          </a:p>
          <a:p>
            <a:r>
              <a:rPr lang="ru-RU" sz="1800" dirty="0" smtClean="0"/>
              <a:t>Я наблюдала за ростом и цветением двух сортов картофеля.</a:t>
            </a:r>
          </a:p>
          <a:p>
            <a:pPr marL="36576" indent="0">
              <a:buNone/>
            </a:pPr>
            <a:endParaRPr lang="ru-RU" sz="1800" dirty="0" smtClean="0"/>
          </a:p>
          <a:p>
            <a:r>
              <a:rPr lang="ru-RU" sz="1800" dirty="0" smtClean="0"/>
              <a:t>Я узнала, что уход, полив, прополка и окучивание являются необходимыми условиями для урожайности  двух выбранных сортов картофеля.</a:t>
            </a:r>
          </a:p>
          <a:p>
            <a:endParaRPr lang="ru-RU" sz="1800" dirty="0"/>
          </a:p>
          <a:p>
            <a:r>
              <a:rPr lang="ru-RU" sz="1800" dirty="0" smtClean="0"/>
              <a:t>С помощью анкетирования выявила, что большинство детей и взрослых любят картофель и блюда из него, и считают его полезным.</a:t>
            </a:r>
          </a:p>
          <a:p>
            <a:endParaRPr lang="ru-RU" sz="1800" dirty="0"/>
          </a:p>
        </p:txBody>
      </p:sp>
      <p:pic>
        <p:nvPicPr>
          <p:cNvPr id="3" name="Рисунок 2" descr="IMG_49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4071966" cy="51435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Опрос показал, что большинство опрошенных любят блюда из картофеля, выращивают картофель самостоятельно, и считают его полезным в употреблении.</a:t>
            </a:r>
            <a:endParaRPr lang="ru-RU" sz="2400" dirty="0">
              <a:latin typeface="+mn-lt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571612"/>
          <a:ext cx="4214810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643438" y="1571612"/>
          <a:ext cx="4357718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35716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n-lt"/>
              </a:rPr>
              <a:t>Список литературы и источников интернета</a:t>
            </a:r>
            <a:endParaRPr lang="ru-RU" sz="3200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32859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err="1">
                <a:solidFill>
                  <a:schemeClr val="bg1"/>
                </a:solidFill>
              </a:rPr>
              <a:t>ПлодОгород</a:t>
            </a:r>
            <a:r>
              <a:rPr lang="ru-RU" sz="2000" dirty="0">
                <a:solidFill>
                  <a:schemeClr val="bg1"/>
                </a:solidFill>
              </a:rPr>
              <a:t> .Посадка и уход за картофелем. (</a:t>
            </a:r>
            <a:r>
              <a:rPr lang="ru-RU" sz="2000" dirty="0" err="1">
                <a:solidFill>
                  <a:schemeClr val="bg1"/>
                </a:solidFill>
              </a:rPr>
              <a:t>Эл.ресурс</a:t>
            </a:r>
            <a:r>
              <a:rPr lang="ru-RU" sz="2000" dirty="0">
                <a:solidFill>
                  <a:schemeClr val="bg1"/>
                </a:solidFill>
              </a:rPr>
              <a:t>) Режим доступа http://</a:t>
            </a:r>
            <a:r>
              <a:rPr lang="ru-RU" sz="2000" dirty="0" smtClean="0">
                <a:solidFill>
                  <a:schemeClr val="bg1"/>
                </a:solidFill>
              </a:rPr>
              <a:t>plodogorod.com/ovoshhi/klubneplody/kartofel/posadka-i-uhod-za-kartofelem-sekrety-uspeshnogo-vyrashhivaniya-rasteniya.html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</a:rPr>
              <a:t>2. </a:t>
            </a:r>
            <a:r>
              <a:rPr lang="ru-RU" sz="2000" dirty="0" err="1">
                <a:solidFill>
                  <a:schemeClr val="bg1"/>
                </a:solidFill>
              </a:rPr>
              <a:t>Всезнайка.Сайт</a:t>
            </a:r>
            <a:r>
              <a:rPr lang="ru-RU" sz="2000" dirty="0">
                <a:solidFill>
                  <a:schemeClr val="bg1"/>
                </a:solidFill>
              </a:rPr>
              <a:t> для тех, кто хочет знать больше. </a:t>
            </a:r>
            <a:r>
              <a:rPr lang="ru-RU" sz="2000" dirty="0" smtClean="0">
                <a:solidFill>
                  <a:schemeClr val="bg1"/>
                </a:solidFill>
              </a:rPr>
              <a:t>(</a:t>
            </a:r>
            <a:r>
              <a:rPr lang="ru-RU" sz="2000" dirty="0">
                <a:solidFill>
                  <a:schemeClr val="bg1"/>
                </a:solidFill>
              </a:rPr>
              <a:t>Эл. Ресурс) Режим доступа https://</a:t>
            </a:r>
            <a:r>
              <a:rPr lang="ru-RU" sz="2000" dirty="0" smtClean="0">
                <a:solidFill>
                  <a:schemeClr val="bg1"/>
                </a:solidFill>
              </a:rPr>
              <a:t>www.vseznayka.kiev.ua/index.php/istoriya/8-istoriya-rusi/52-kak-kartofel-poyavilsya-v-rossii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3</a:t>
            </a:r>
            <a:r>
              <a:rPr lang="ru-RU" sz="2000" dirty="0">
                <a:solidFill>
                  <a:schemeClr val="bg1"/>
                </a:solidFill>
              </a:rPr>
              <a:t>. Про ферму. (Эл. Ресурс) Режим </a:t>
            </a:r>
            <a:r>
              <a:rPr lang="ru-RU" sz="2000" dirty="0" smtClean="0">
                <a:solidFill>
                  <a:schemeClr val="bg1"/>
                </a:solidFill>
              </a:rPr>
              <a:t>доступа http</a:t>
            </a:r>
            <a:r>
              <a:rPr lang="ru-RU" sz="2000" dirty="0">
                <a:solidFill>
                  <a:schemeClr val="bg1"/>
                </a:solidFill>
              </a:rPr>
              <a:t>://</a:t>
            </a:r>
            <a:r>
              <a:rPr lang="ru-RU" sz="2000" dirty="0" smtClean="0">
                <a:solidFill>
                  <a:schemeClr val="bg1"/>
                </a:solidFill>
              </a:rPr>
              <a:t>profermu.com/ogorod/kartofel/sorta-ka/sante.html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</a:rPr>
              <a:t>4 .Русский фермер (Эл. Ресурс) Режим доступа https://</a:t>
            </a:r>
            <a:r>
              <a:rPr lang="ru-RU" sz="2000" dirty="0" smtClean="0">
                <a:solidFill>
                  <a:schemeClr val="bg1"/>
                </a:solidFill>
              </a:rPr>
              <a:t>rusfermer.net/ogorod/korneplody/kartofel/sorta/rannespelye/bellaroza.html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</a:rPr>
              <a:t>5. Про частный дом. (Эл. Ресурс) Режим доступа https://countryhouse.pro/zheltye-sorta-kartofelya-s-zheltoj-myakotyu/#</a:t>
            </a:r>
            <a:r>
              <a:rPr lang="ru-RU" sz="2000" dirty="0" smtClean="0">
                <a:solidFill>
                  <a:schemeClr val="bg1"/>
                </a:solidFill>
              </a:rPr>
              <a:t>i-22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</a:rPr>
              <a:t>6.Комплексное удобрение </a:t>
            </a:r>
            <a:r>
              <a:rPr lang="ru-RU" sz="2000" dirty="0" err="1">
                <a:solidFill>
                  <a:schemeClr val="bg1"/>
                </a:solidFill>
              </a:rPr>
              <a:t>Кемира</a:t>
            </a:r>
            <a:r>
              <a:rPr lang="ru-RU" sz="2000" dirty="0">
                <a:solidFill>
                  <a:schemeClr val="bg1"/>
                </a:solidFill>
              </a:rPr>
              <a:t> – отличный вариант для подкормки растений. (Эл. ресурс</a:t>
            </a:r>
            <a:r>
              <a:rPr lang="ru-RU" sz="2000" dirty="0" smtClean="0">
                <a:solidFill>
                  <a:schemeClr val="bg1"/>
                </a:solidFill>
              </a:rPr>
              <a:t>). Режим </a:t>
            </a:r>
            <a:r>
              <a:rPr lang="ru-RU" sz="2000" dirty="0">
                <a:solidFill>
                  <a:schemeClr val="bg1"/>
                </a:solidFill>
              </a:rPr>
              <a:t>доступа https://goodgrunt.ru/nazvaniya/udobrenie-kemira.html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1000156"/>
            <a:ext cx="8229600" cy="65722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Цель работы</a:t>
            </a:r>
            <a:r>
              <a:rPr lang="ru-RU" sz="2400" dirty="0" smtClean="0">
                <a:latin typeface="+mn-lt"/>
              </a:rPr>
              <a:t>: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Исследовать путём эксперимента урожайность   картофеля двух сортов.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Задачи: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Изучить литературу, материалы  в сети Интернет о картофеле.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Изучить отношение к картофелю детей и взрослых.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Посадить картофель выбранных сортов: Санта и Роза.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Обеспечить полноценный уход в  период роста картофеля.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Проводить междурядную обработку и окучивание.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Своевременно удалять сорняки и бороться с вредителями;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Сравнить урожайность.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 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070624" cy="50006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latin typeface="+mn-lt"/>
              </a:rPr>
              <a:t>Гипотеза</a:t>
            </a:r>
            <a:r>
              <a:rPr lang="ru-RU" sz="2700" b="1" dirty="0" smtClean="0">
                <a:latin typeface="+mn-lt"/>
              </a:rPr>
              <a:t>: </a:t>
            </a:r>
            <a:br>
              <a:rPr lang="ru-RU" sz="2700" b="1" dirty="0" smtClean="0">
                <a:latin typeface="+mn-lt"/>
              </a:rPr>
            </a:br>
            <a:r>
              <a:rPr lang="ru-RU" sz="2700" dirty="0" smtClean="0">
                <a:latin typeface="+mn-lt"/>
              </a:rPr>
              <a:t>Я предполагаю, что выбранные мною сорта картофеля дадут одинаково хороший урожай при одинаковом уходе.</a:t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Объект:</a:t>
            </a:r>
            <a:br>
              <a:rPr lang="ru-RU" sz="3600" b="1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К</a:t>
            </a:r>
            <a:r>
              <a:rPr lang="ru-RU" sz="2700" dirty="0" smtClean="0">
                <a:latin typeface="+mn-lt"/>
              </a:rPr>
              <a:t>артофель.</a:t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Предмет:</a:t>
            </a:r>
            <a:br>
              <a:rPr lang="ru-RU" sz="3600" b="1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В</a:t>
            </a:r>
            <a:r>
              <a:rPr lang="ru-RU" sz="2700" dirty="0" smtClean="0">
                <a:latin typeface="+mn-lt"/>
              </a:rPr>
              <a:t>ыращивание картофеля разных сортов.</a:t>
            </a:r>
            <a:r>
              <a:rPr lang="ru-RU" sz="2700" b="1" dirty="0" smtClean="0">
                <a:latin typeface="+mn-lt"/>
              </a:rPr>
              <a:t> 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214313"/>
            <a:ext cx="2743200" cy="914400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>
            <a:off x="357158" y="428604"/>
            <a:ext cx="8786842" cy="54340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/>
              <a:t>   История картофеля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 Андрей Тимофеевич </a:t>
            </a:r>
            <a:r>
              <a:rPr lang="ru-RU" sz="2400" dirty="0" err="1" smtClean="0"/>
              <a:t>Болотов</a:t>
            </a:r>
            <a:r>
              <a:rPr lang="ru-RU" sz="2400" dirty="0" smtClean="0"/>
              <a:t>  Ефим Андреевич Грачев.</a:t>
            </a:r>
            <a:endParaRPr lang="ru-RU" sz="1800" dirty="0"/>
          </a:p>
        </p:txBody>
      </p:sp>
      <p:pic>
        <p:nvPicPr>
          <p:cNvPr id="1026" name="Picture 2" descr="C:\Users\User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000504"/>
            <a:ext cx="2205041" cy="2857496"/>
          </a:xfrm>
          <a:prstGeom prst="rect">
            <a:avLst/>
          </a:prstGeom>
          <a:noFill/>
        </p:spPr>
      </p:pic>
      <p:pic>
        <p:nvPicPr>
          <p:cNvPr id="1027" name="Picture 3" descr="C:\Users\User\Desktop\220px-Bolotov_Andrey_Timofeevich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929066"/>
            <a:ext cx="2786082" cy="2928934"/>
          </a:xfrm>
          <a:prstGeom prst="rect">
            <a:avLst/>
          </a:prstGeom>
          <a:noFill/>
        </p:spPr>
      </p:pic>
      <p:pic>
        <p:nvPicPr>
          <p:cNvPr id="12" name="Picture 2" descr="C:\Users\User\Desktop\Без названия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714356"/>
            <a:ext cx="1714480" cy="23145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785794"/>
            <a:ext cx="4572032" cy="235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Россию </a:t>
            </a:r>
            <a:r>
              <a:rPr lang="ru-RU" b="1" dirty="0" smtClean="0"/>
              <a:t>картофель</a:t>
            </a:r>
            <a:r>
              <a:rPr lang="ru-RU" dirty="0" smtClean="0"/>
              <a:t> завезли еще в начале XVIII века. В то время, когда </a:t>
            </a:r>
            <a:r>
              <a:rPr lang="ru-RU" b="1" dirty="0" err="1" smtClean="0"/>
              <a:t>ПетрI</a:t>
            </a:r>
            <a:r>
              <a:rPr lang="ru-RU" dirty="0" smtClean="0"/>
              <a:t> находился в Голландии, он попробовал еду, сделанную из </a:t>
            </a:r>
            <a:r>
              <a:rPr lang="ru-RU" b="1" dirty="0" smtClean="0"/>
              <a:t>картофеля</a:t>
            </a:r>
            <a:r>
              <a:rPr lang="ru-RU" dirty="0" smtClean="0"/>
              <a:t>, и ему очень понравилось, после чего царь послал в Россию мешок картошки для выращивания.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Выбранные сорта картофеля </a:t>
            </a:r>
            <a:endParaRPr lang="ru-RU" sz="32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Сорт САНТЕ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Сорт </a:t>
            </a:r>
            <a:r>
              <a:rPr lang="ru-RU" dirty="0" err="1" smtClean="0">
                <a:solidFill>
                  <a:srgbClr val="002060"/>
                </a:solidFill>
              </a:rPr>
              <a:t>Беллароза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sante-1-615x46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77567"/>
            <a:ext cx="4040188" cy="3021929"/>
          </a:xfrm>
          <a:prstGeom prst="rect">
            <a:avLst/>
          </a:prstGeom>
          <a:noFill/>
        </p:spPr>
      </p:pic>
      <p:pic>
        <p:nvPicPr>
          <p:cNvPr id="3075" name="Picture 3" descr="C:\Users\User\Desktop\foto-sorta-kartofelya-gloriya-02-300x2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000240"/>
            <a:ext cx="3714776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Посадка и уход за  картофелем</a:t>
            </a:r>
            <a:endParaRPr lang="ru-RU" sz="3200" b="1" dirty="0">
              <a:latin typeface="+mn-lt"/>
            </a:endParaRPr>
          </a:p>
        </p:txBody>
      </p:sp>
      <p:pic>
        <p:nvPicPr>
          <p:cNvPr id="4098" name="Picture 2" descr="C:\Users\User\Desktop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3746636" cy="2428892"/>
          </a:xfrm>
          <a:prstGeom prst="rect">
            <a:avLst/>
          </a:prstGeom>
          <a:noFill/>
        </p:spPr>
      </p:pic>
      <p:pic>
        <p:nvPicPr>
          <p:cNvPr id="4099" name="Picture 3" descr="C:\Users\User\Desktop\kusty-kartofelya-i-tyap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357299"/>
            <a:ext cx="4203709" cy="2428891"/>
          </a:xfrm>
          <a:prstGeom prst="rect">
            <a:avLst/>
          </a:prstGeom>
          <a:noFill/>
        </p:spPr>
      </p:pic>
      <p:pic>
        <p:nvPicPr>
          <p:cNvPr id="4100" name="Picture 4" descr="C:\Users\User\Desktop\NxvgyL6bV8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857628"/>
            <a:ext cx="3571900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70648" cy="50004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+mn-lt"/>
              </a:rPr>
              <a:t>Поливаю, пропалываю, рыхлю землю</a:t>
            </a:r>
            <a:endParaRPr lang="ru-RU" sz="32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71480"/>
            <a:ext cx="28575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71480"/>
            <a:ext cx="28575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86190"/>
            <a:ext cx="2928958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786190"/>
            <a:ext cx="278608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n-lt"/>
              </a:rPr>
              <a:t>Цветение картофеля</a:t>
            </a:r>
            <a:endParaRPr lang="ru-RU" sz="3200" dirty="0">
              <a:latin typeface="+mn-lt"/>
            </a:endParaRPr>
          </a:p>
        </p:txBody>
      </p:sp>
      <p:pic>
        <p:nvPicPr>
          <p:cNvPr id="3" name="Рисунок 2" descr="lVMk-z-UB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3532198" cy="4194486"/>
          </a:xfrm>
          <a:prstGeom prst="rect">
            <a:avLst/>
          </a:prstGeom>
        </p:spPr>
      </p:pic>
      <p:pic>
        <p:nvPicPr>
          <p:cNvPr id="4" name="Рисунок 3" descr="k1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1624" y="1214423"/>
            <a:ext cx="4571165" cy="2500329"/>
          </a:xfrm>
          <a:prstGeom prst="rect">
            <a:avLst/>
          </a:prstGeom>
        </p:spPr>
      </p:pic>
      <p:pic>
        <p:nvPicPr>
          <p:cNvPr id="5" name="Рисунок 4" descr="119317_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4000504"/>
            <a:ext cx="4572032" cy="22962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Сбор урожая</a:t>
            </a:r>
            <a:endParaRPr lang="ru-RU" sz="3200" b="1" dirty="0">
              <a:latin typeface="+mn-lt"/>
            </a:endParaRPr>
          </a:p>
        </p:txBody>
      </p:sp>
      <p:pic>
        <p:nvPicPr>
          <p:cNvPr id="3" name="Рисунок 2" descr="IMG_49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85861"/>
            <a:ext cx="4106410" cy="5286412"/>
          </a:xfrm>
          <a:prstGeom prst="rect">
            <a:avLst/>
          </a:prstGeom>
        </p:spPr>
      </p:pic>
      <p:pic>
        <p:nvPicPr>
          <p:cNvPr id="4" name="Рисунок 3" descr="IMG_49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285860"/>
            <a:ext cx="3929072" cy="52387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828</TotalTime>
  <Words>245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Franklin Gothic Book</vt:lpstr>
      <vt:lpstr>Times New Roman</vt:lpstr>
      <vt:lpstr>Wingdings 2</vt:lpstr>
      <vt:lpstr>Техническая</vt:lpstr>
      <vt:lpstr>Исследовательская работа.  ВЫПОЛНИЛА: Шмелева Таисия, ученица 3 «б» класСА Руководитель: Шмелева С.А.,мама</vt:lpstr>
      <vt:lpstr>         Цель работы: Исследовать путём эксперимента урожайность   картофеля двух сортов.   Задачи:  Изучить литературу, материалы  в сети Интернет о картофеле. Изучить отношение к картофелю детей и взрослых. Посадить картофель выбранных сортов: Санта и Роза. Обеспечить полноценный уход в  период роста картофеля. Проводить междурядную обработку и окучивание. Своевременно удалять сорняки и бороться с вредителями; Сравнить урожайность.    </vt:lpstr>
      <vt:lpstr> Гипотеза:  Я предполагаю, что выбранные мною сорта картофеля дадут одинаково хороший урожай при одинаковом уходе.  Объект: Картофель.  Предмет: Выращивание картофеля разных сортов.   </vt:lpstr>
      <vt:lpstr>Презентация PowerPoint</vt:lpstr>
      <vt:lpstr>Выбранные сорта картофеля </vt:lpstr>
      <vt:lpstr>Посадка и уход за  картофелем</vt:lpstr>
      <vt:lpstr>Поливаю, пропалываю, рыхлю землю</vt:lpstr>
      <vt:lpstr>Цветение картофеля</vt:lpstr>
      <vt:lpstr>Сбор урожая</vt:lpstr>
      <vt:lpstr>Вывод</vt:lpstr>
      <vt:lpstr> Опрос показал, что большинство опрошенных любят блюда из картофеля, выращивают картофель самостоятельно, и считают его полезным в употреблении.</vt:lpstr>
      <vt:lpstr>Список литературы и источников интернета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Урожайность картофеля разных сортов.</dc:title>
  <dc:creator>User</dc:creator>
  <cp:lastModifiedBy>User</cp:lastModifiedBy>
  <cp:revision>57</cp:revision>
  <dcterms:created xsi:type="dcterms:W3CDTF">2019-06-27T10:51:34Z</dcterms:created>
  <dcterms:modified xsi:type="dcterms:W3CDTF">2020-01-22T19:23:43Z</dcterms:modified>
</cp:coreProperties>
</file>