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58" r:id="rId6"/>
    <p:sldId id="263" r:id="rId7"/>
    <p:sldId id="264" r:id="rId8"/>
    <p:sldId id="265" r:id="rId9"/>
    <p:sldId id="257" r:id="rId10"/>
    <p:sldId id="271" r:id="rId11"/>
    <p:sldId id="259" r:id="rId12"/>
    <p:sldId id="266" r:id="rId13"/>
    <p:sldId id="267" r:id="rId14"/>
    <p:sldId id="268" r:id="rId15"/>
    <p:sldId id="272" r:id="rId16"/>
    <p:sldId id="269" r:id="rId17"/>
    <p:sldId id="270" r:id="rId18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2" autoAdjust="0"/>
    <p:restoredTop sz="96122" autoAdjust="0"/>
  </p:normalViewPr>
  <p:slideViewPr>
    <p:cSldViewPr>
      <p:cViewPr>
        <p:scale>
          <a:sx n="100" d="100"/>
          <a:sy n="100" d="100"/>
        </p:scale>
        <p:origin x="-1236" y="-7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1DEFB-02D5-457C-A775-629AFEAD6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C527C-35D7-4D05-AF54-79A32FA9C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BFA6F-CF0E-4015-A1B1-5AB98B723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713"/>
            <a:ext cx="6172200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42900" y="2133600"/>
            <a:ext cx="6172200" cy="603408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17B47-BC64-4CB8-9AC5-93C79FED6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13EEE-C2D9-45CD-8EED-96A406532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93A83-0CE9-4054-8882-512D6590F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AAEB6-6C3B-46A8-B9EC-27CBB5084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9FB7C-F479-4865-896F-CEF8E1C32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DACFB-597F-44E2-AFE2-84F6432FE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EE3DF-DC5B-497A-9CE3-F4DD8E077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C376C-6DB0-44D0-8726-38DD5A52B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6C6E0-1B5D-449D-AB7E-7AC684C65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77F1408-73B8-4F59-ADC0-D35CAAC3B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anush_gevorkyan?z=video6248764_456239023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eacher\Desktop\&#1087;&#1088;&#1086;&#1077;&#1082;&#1090;&#1099;%203&#1041;\&#1074;&#1080;&#1076;&#1077;&#1086;%20&#1089;&#1082;&#1088;&#1080;&#1087;&#1082;&#1072;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lifespeaker.ru/luchshie-skripachi-mira.html" TargetMode="External"/><Relationship Id="rId2" Type="http://schemas.openxmlformats.org/officeDocument/2006/relationships/hyperlink" Target="https://infourok.ru/proekt_skripka_-_koroleva_muzyki-129442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sportal.ru/ap/library/muzykalnoe-tvorchestvo/2015/08/31/2skripka-koroleva-muzykalnyh-instrumento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Королева скрипка слайд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Дмитрий Коган</a:t>
            </a:r>
          </a:p>
        </p:txBody>
      </p:sp>
      <p:pic>
        <p:nvPicPr>
          <p:cNvPr id="13315" name="Picture 2" descr="C:\Users\Teacher\Desktop\проекты 3Б\ffc0bf42-4f52-4b6f-821e-e4c944eeff81-1050x1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14400" y="2133600"/>
            <a:ext cx="5029200" cy="6034088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Мои любимые скрипачи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Ванесса Мэй</a:t>
            </a: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Никколо Паганини</a:t>
            </a: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Антонио Вивальди</a:t>
            </a: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10" descr="%D0%9D%D0%B8%D0%BA%D0%BA%D0%BE%D0%BB%D0%BE-%D0%9F%D0%B0%D0%B3%D0%B0%D0%BD%D0%B8%D0%BD%D0%B8-%D0%B8%D1%8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0600" y="3733800"/>
            <a:ext cx="12890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Users\Teacher\Desktop\проекты 3Б\1584044t1haf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2800" y="1600200"/>
            <a:ext cx="3011488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C:\Users\Teacher\Desktop\проекты 3Б\image-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86200" y="62484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Скрипка в оркестре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1/3 часть – скрипки</a:t>
            </a:r>
          </a:p>
          <a:p>
            <a:pPr algn="ctr" eaLnBrk="1" hangingPunct="1">
              <a:buFontTx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Функции:</a:t>
            </a:r>
          </a:p>
          <a:p>
            <a:pPr algn="ctr" eaLnBrk="1" hangingPunct="1">
              <a:buFontTx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Основная партия</a:t>
            </a:r>
          </a:p>
          <a:p>
            <a:pPr eaLnBrk="1" hangingPunct="1">
              <a:buFontTx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Сольная партия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Влияние скрипки</a:t>
            </a:r>
          </a:p>
        </p:txBody>
      </p:sp>
      <p:sp>
        <p:nvSpPr>
          <p:cNvPr id="205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smtClean="0"/>
          </a:p>
        </p:txBody>
      </p:sp>
      <p:sp>
        <p:nvSpPr>
          <p:cNvPr id="2053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1"/>
          <p:cNvGraphicFramePr>
            <a:graphicFrameLocks noChangeAspect="1"/>
          </p:cNvGraphicFramePr>
          <p:nvPr/>
        </p:nvGraphicFramePr>
        <p:xfrm>
          <a:off x="304800" y="2057400"/>
          <a:ext cx="6440488" cy="4724400"/>
        </p:xfrm>
        <a:graphic>
          <a:graphicData uri="http://schemas.openxmlformats.org/presentationml/2006/ole">
            <p:oleObj spid="_x0000_s2050" name="Диаграмма" showAsIcon="1" r:id="rId3" imgW="4324384" imgH="3171808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Анкетирование 2</a:t>
            </a:r>
          </a:p>
        </p:txBody>
      </p:sp>
      <p:sp>
        <p:nvSpPr>
          <p:cNvPr id="307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4" name="Object 1"/>
          <p:cNvGraphicFramePr>
            <a:graphicFrameLocks noChangeAspect="1"/>
          </p:cNvGraphicFramePr>
          <p:nvPr/>
        </p:nvGraphicFramePr>
        <p:xfrm>
          <a:off x="314325" y="2419350"/>
          <a:ext cx="5972175" cy="5124450"/>
        </p:xfrm>
        <a:graphic>
          <a:graphicData uri="http://schemas.openxmlformats.org/presentationml/2006/ole">
            <p:oleObj spid="_x0000_s3074" name="Диаграмма" r:id="rId3" imgW="5153008" imgH="4419600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1714500" y="424815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2"/>
              </a:rPr>
              <a:t>https://vk.com/anush_gevorkyan?z=video6248764_456239023</a:t>
            </a:r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Ансамбль скрипачей</a:t>
            </a:r>
          </a:p>
        </p:txBody>
      </p:sp>
      <p:pic>
        <p:nvPicPr>
          <p:cNvPr id="4" name="видео скрип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-2667000" y="1720850"/>
            <a:ext cx="12192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Tx/>
              <a:buAutoNum type="arabicPeriod"/>
            </a:pPr>
            <a:r>
              <a:rPr lang="en-US" sz="2400" smtClean="0">
                <a:latin typeface="Times New Roman" pitchFamily="18" charset="0"/>
                <a:cs typeface="Times New Roman" pitchFamily="18" charset="0"/>
                <a:hlinkClick r:id="rId2"/>
              </a:rPr>
              <a:t>https://infourok.ru/proekt_skripka_-_koroleva_muzyki-129442.htm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  <a:hlinkClick r:id="rId3"/>
              </a:rPr>
              <a:t>https://lifespeaker.ru/luchshie-skripachi-mira.html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en-US" sz="2400" smtClean="0">
                <a:latin typeface="Times New Roman" pitchFamily="18" charset="0"/>
                <a:cs typeface="Times New Roman" pitchFamily="18" charset="0"/>
                <a:hlinkClick r:id="rId4"/>
              </a:rPr>
              <a:t>https://nsportal.ru/ap/library/muzykalnoe-tvorchestvo/2015/08/31/2skripka-koroleva-muzykalnyh-instrumentov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Гипотеза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smtClean="0"/>
          </a:p>
          <a:p>
            <a:pPr algn="ctr" eaLnBrk="1" hangingPunct="1">
              <a:buFontTx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Скрипка – изящный современный музыкальный инструмент, популярный среди молодёжи.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	</a:t>
            </a:r>
          </a:p>
          <a:p>
            <a:pPr algn="ctr" eaLnBrk="1" hangingPunct="1">
              <a:buFontTx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Дать объяснение тому, что скрипка является королевой музыки и доказать, что она популярна.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дать определение скрипки;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рассмотреть устройство скрипки;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изучить историю создания скрипки;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узнать, каково влияние звуков скрипки на человека;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найти информацию о лучших скрипачах мира;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узнать, есть ли люди в нашем городе, которые после окончания ДМШ связали свою жизнь со скрипичной музыкой;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выяснить, какое место скрипка занимает в оркестре;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узнать, какие способности человека развивает скрипка.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выяснить, насколько скрипка популярна среди молодёжи.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Устройство скрипки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idx="1"/>
          </p:nvPr>
        </p:nvGraphicFramePr>
        <p:xfrm>
          <a:off x="7835900" y="5429250"/>
          <a:ext cx="1339850" cy="1016000"/>
        </p:xfrm>
        <a:graphic>
          <a:graphicData uri="http://schemas.openxmlformats.org/presentationml/2006/ole">
            <p:oleObj spid="_x0000_s1026" name="Диаграмма" r:id="rId3" imgW="1381125" imgH="1047750" progId="MSGraph.Chart.8">
              <p:embed followColorScheme="full"/>
            </p:oleObj>
          </a:graphicData>
        </a:graphic>
      </p:graphicFrame>
      <p:pic>
        <p:nvPicPr>
          <p:cNvPr id="1028" name="Picture 7" descr="00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2971800"/>
            <a:ext cx="6705600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Великие скрипичные мастера</a:t>
            </a:r>
          </a:p>
        </p:txBody>
      </p:sp>
      <p:pic>
        <p:nvPicPr>
          <p:cNvPr id="9219" name="Picture 2" descr="C:\Users\Teacher\Desktop\проекты 3Б\Nicolò_Amati_by_Jacques-Joseph_Lecurieu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33525" y="2133600"/>
            <a:ext cx="3790950" cy="6034088"/>
          </a:xfrm>
          <a:noFill/>
        </p:spPr>
      </p:pic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1676400" y="2209800"/>
            <a:ext cx="1676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</a:rPr>
              <a:t>Николо Амати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4114800" y="2438400"/>
            <a:ext cx="1270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C00000"/>
                </a:solidFill>
              </a:rPr>
              <a:t>16 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3" descr="C:\Users\Teacher\Desktop\проекты 3Б\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28600" y="914400"/>
            <a:ext cx="6477000" cy="5791200"/>
          </a:xfrm>
          <a:noFill/>
        </p:spPr>
      </p:pic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4562475" y="1600200"/>
            <a:ext cx="1271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/>
              <a:t>17 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7" name="Picture 2" descr="C:\Users\Teacher\Desktop\проекты 3Б\1280px-Antonio_stradivar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685800"/>
            <a:ext cx="6858000" cy="6324600"/>
          </a:xfrm>
          <a:noFill/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5410200" y="914400"/>
            <a:ext cx="1252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FF00"/>
                </a:solidFill>
              </a:rPr>
              <a:t>17 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304800"/>
            <a:ext cx="3581400" cy="890588"/>
          </a:xfrm>
        </p:spPr>
        <p:txBody>
          <a:bodyPr/>
          <a:lstStyle/>
          <a:p>
            <a:pPr algn="r" eaLnBrk="1" hangingPunct="1"/>
            <a:r>
              <a:rPr lang="ru-RU" sz="2800" b="1" smtClean="0"/>
              <a:t>Жан </a:t>
            </a:r>
            <a:r>
              <a:rPr lang="ru-RU" sz="2800" b="1" smtClean="0">
                <a:latin typeface="Times New Roman" pitchFamily="18" charset="0"/>
              </a:rPr>
              <a:t>Мари</a:t>
            </a:r>
            <a:r>
              <a:rPr lang="ru-RU" sz="2800" b="1" smtClean="0"/>
              <a:t> Леклер</a:t>
            </a:r>
            <a:endParaRPr lang="ru-RU" sz="2800" smtClean="0"/>
          </a:p>
        </p:txBody>
      </p:sp>
      <p:pic>
        <p:nvPicPr>
          <p:cNvPr id="12291" name="Picture 7" descr="leclair_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0" y="152400"/>
            <a:ext cx="1281113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1371600" y="1676400"/>
            <a:ext cx="34290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>
                <a:solidFill>
                  <a:schemeClr val="tx2"/>
                </a:solidFill>
                <a:latin typeface="Arial" charset="0"/>
              </a:rPr>
              <a:t>Никколо Паганини</a:t>
            </a:r>
            <a:r>
              <a:rPr lang="ru-RU" sz="40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pic>
        <p:nvPicPr>
          <p:cNvPr id="12293" name="Picture 10" descr="%D0%9D%D0%B8%D0%BA%D0%BA%D0%BE%D0%BB%D0%BE-%D0%9F%D0%B0%D0%B3%D0%B0%D0%BD%D0%B8%D0%BD%D0%B8-%D0%B8%D1%8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1295400"/>
            <a:ext cx="12890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11"/>
          <p:cNvSpPr>
            <a:spLocks noChangeArrowheads="1"/>
          </p:cNvSpPr>
          <p:nvPr/>
        </p:nvSpPr>
        <p:spPr bwMode="auto">
          <a:xfrm>
            <a:off x="1295400" y="3200400"/>
            <a:ext cx="40386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2800" b="1">
                <a:solidFill>
                  <a:schemeClr val="tx2"/>
                </a:solidFill>
                <a:latin typeface="Arial" charset="0"/>
              </a:rPr>
              <a:t>Владимир Спиваков</a:t>
            </a:r>
            <a:r>
              <a:rPr lang="ru-RU" sz="40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pic>
        <p:nvPicPr>
          <p:cNvPr id="12295" name="Picture 15" descr="bi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0" y="2743200"/>
            <a:ext cx="1308100" cy="16573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2296" name="Rectangle 16"/>
          <p:cNvSpPr>
            <a:spLocks noChangeArrowheads="1"/>
          </p:cNvSpPr>
          <p:nvPr/>
        </p:nvSpPr>
        <p:spPr bwMode="auto">
          <a:xfrm>
            <a:off x="1447800" y="4800600"/>
            <a:ext cx="54102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>
                <a:solidFill>
                  <a:schemeClr val="tx2"/>
                </a:solidFill>
                <a:latin typeface="Arial" charset="0"/>
              </a:rPr>
              <a:t>Леонид Борисович Коган</a:t>
            </a:r>
            <a:r>
              <a:rPr lang="ru-RU" sz="40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12297" name="AutoShape 18" descr="3"/>
          <p:cNvSpPr>
            <a:spLocks noChangeAspect="1" noChangeArrowheads="1"/>
          </p:cNvSpPr>
          <p:nvPr/>
        </p:nvSpPr>
        <p:spPr bwMode="auto">
          <a:xfrm>
            <a:off x="3279775" y="4497388"/>
            <a:ext cx="2238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8" name="AutoShape 20" descr="3"/>
          <p:cNvSpPr>
            <a:spLocks noChangeAspect="1" noChangeArrowheads="1"/>
          </p:cNvSpPr>
          <p:nvPr/>
        </p:nvSpPr>
        <p:spPr bwMode="auto">
          <a:xfrm>
            <a:off x="3279775" y="4497388"/>
            <a:ext cx="2238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9" name="AutoShape 22" descr="3"/>
          <p:cNvSpPr>
            <a:spLocks noChangeAspect="1" noChangeArrowheads="1"/>
          </p:cNvSpPr>
          <p:nvPr/>
        </p:nvSpPr>
        <p:spPr bwMode="auto">
          <a:xfrm>
            <a:off x="3279775" y="4497388"/>
            <a:ext cx="2238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0" name="AutoShape 24" descr="3"/>
          <p:cNvSpPr>
            <a:spLocks noChangeAspect="1" noChangeArrowheads="1"/>
          </p:cNvSpPr>
          <p:nvPr/>
        </p:nvSpPr>
        <p:spPr bwMode="auto">
          <a:xfrm>
            <a:off x="3279775" y="4497388"/>
            <a:ext cx="2238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301" name="Picture 26" descr="kogan%20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2400" y="4267200"/>
            <a:ext cx="13112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AutoShape 30" descr="3Yj9uUsZ0d0"/>
          <p:cNvSpPr>
            <a:spLocks noChangeAspect="1" noChangeArrowheads="1"/>
          </p:cNvSpPr>
          <p:nvPr/>
        </p:nvSpPr>
        <p:spPr bwMode="auto">
          <a:xfrm>
            <a:off x="3276600" y="441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3" name="AutoShape 32" descr="3Yj9uUsZ0d0"/>
          <p:cNvSpPr>
            <a:spLocks noChangeAspect="1" noChangeArrowheads="1"/>
          </p:cNvSpPr>
          <p:nvPr/>
        </p:nvSpPr>
        <p:spPr bwMode="auto">
          <a:xfrm>
            <a:off x="3276600" y="441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304" name="Picture 34" descr="image?id=838210725477&amp;t=20&amp;plc=WEB&amp;tkn=*F8VWN2iuUglRzFrQ8r9MnfNT80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410200" y="5791200"/>
            <a:ext cx="13049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5" name="Rectangle 35"/>
          <p:cNvSpPr>
            <a:spLocks noChangeArrowheads="1"/>
          </p:cNvSpPr>
          <p:nvPr/>
        </p:nvSpPr>
        <p:spPr bwMode="auto">
          <a:xfrm>
            <a:off x="1676400" y="6324600"/>
            <a:ext cx="37719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2800" b="1">
                <a:solidFill>
                  <a:schemeClr val="tx2"/>
                </a:solidFill>
                <a:latin typeface="Arial" charset="0"/>
              </a:rPr>
              <a:t>Давид Ойстрах</a:t>
            </a:r>
            <a:r>
              <a:rPr lang="ru-RU" sz="40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pic>
        <p:nvPicPr>
          <p:cNvPr id="12306" name="Picture 37" descr="ows_14292871972782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2400" y="7315200"/>
            <a:ext cx="13668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7" name="Rectangle 38"/>
          <p:cNvSpPr>
            <a:spLocks noChangeArrowheads="1"/>
          </p:cNvSpPr>
          <p:nvPr/>
        </p:nvSpPr>
        <p:spPr bwMode="auto">
          <a:xfrm>
            <a:off x="1524000" y="7848600"/>
            <a:ext cx="37719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>
                <a:solidFill>
                  <a:schemeClr val="tx2"/>
                </a:solidFill>
                <a:latin typeface="Arial" charset="0"/>
              </a:rPr>
              <a:t>Яша Хейфиц</a:t>
            </a:r>
            <a:r>
              <a:rPr lang="ru-RU" sz="400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1313</TotalTime>
  <Words>162</Words>
  <Application>Microsoft Office PowerPoint</Application>
  <PresentationFormat>Экран (4:3)</PresentationFormat>
  <Paragraphs>55</Paragraphs>
  <Slides>17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Times New Roman</vt:lpstr>
      <vt:lpstr>Arial</vt:lpstr>
      <vt:lpstr>Calibri</vt:lpstr>
      <vt:lpstr>Оформление по умолчанию</vt:lpstr>
      <vt:lpstr>Диаграмма Microsoft Graph</vt:lpstr>
      <vt:lpstr>Слайд 1</vt:lpstr>
      <vt:lpstr>Гипотеза</vt:lpstr>
      <vt:lpstr>Цель</vt:lpstr>
      <vt:lpstr>Задачи</vt:lpstr>
      <vt:lpstr>Устройство скрипки</vt:lpstr>
      <vt:lpstr>Великие скрипичные мастера</vt:lpstr>
      <vt:lpstr>Слайд 7</vt:lpstr>
      <vt:lpstr>Слайд 8</vt:lpstr>
      <vt:lpstr>Жан Мари Леклер</vt:lpstr>
      <vt:lpstr>Дмитрий Коган</vt:lpstr>
      <vt:lpstr>Мои любимые скрипачи</vt:lpstr>
      <vt:lpstr>Скрипка в оркестре</vt:lpstr>
      <vt:lpstr>Влияние скрипки</vt:lpstr>
      <vt:lpstr>Анкетирование 2</vt:lpstr>
      <vt:lpstr>Слайд 15</vt:lpstr>
      <vt:lpstr>Ансамбль скрипачей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</dc:creator>
  <cp:lastModifiedBy>nec.stepanov</cp:lastModifiedBy>
  <cp:revision>14</cp:revision>
  <cp:lastPrinted>1601-01-01T00:00:00Z</cp:lastPrinted>
  <dcterms:created xsi:type="dcterms:W3CDTF">2019-02-15T19:47:37Z</dcterms:created>
  <dcterms:modified xsi:type="dcterms:W3CDTF">2019-02-27T12:35:54Z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